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notesSlides/notesSlide1.xml" ContentType="application/vnd.openxmlformats-officedocument.presentationml.notesSlide+xml"/>
  <Override PartName="/ppt/charts/chart2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3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4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8"/>
  </p:notesMasterIdLst>
  <p:sldIdLst>
    <p:sldId id="256" r:id="rId5"/>
    <p:sldId id="273" r:id="rId6"/>
    <p:sldId id="257" r:id="rId7"/>
    <p:sldId id="274" r:id="rId8"/>
    <p:sldId id="266" r:id="rId9"/>
    <p:sldId id="267" r:id="rId10"/>
    <p:sldId id="264" r:id="rId11"/>
    <p:sldId id="275" r:id="rId12"/>
    <p:sldId id="276" r:id="rId13"/>
    <p:sldId id="277" r:id="rId14"/>
    <p:sldId id="271" r:id="rId15"/>
    <p:sldId id="269" r:id="rId16"/>
    <p:sldId id="270" r:id="rId17"/>
  </p:sldIdLst>
  <p:sldSz cx="9144000" cy="6858000" type="screen4x3"/>
  <p:notesSz cx="7104063" cy="10234613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ECC632B-3DBF-4F47-875B-36920214D79E}" v="38" dt="2021-03-26T16:33:02.20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Stile chiaro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DA37D80-6434-44D0-A028-1B22A696006F}" styleName="Stile chiaro 3 - Colore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978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5/10/relationships/revisionInfo" Target="revisionInfo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6/11/relationships/changesInfo" Target="changesInfos/changesInfo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lodi Matteo" userId="37fe13be-5b23-4717-a32e-4bc82a3898a3" providerId="ADAL" clId="{9ECC632B-3DBF-4F47-875B-36920214D79E}"/>
    <pc:docChg chg="undo redo custSel addSld delSld modSld">
      <pc:chgData name="Allodi Matteo" userId="37fe13be-5b23-4717-a32e-4bc82a3898a3" providerId="ADAL" clId="{9ECC632B-3DBF-4F47-875B-36920214D79E}" dt="2021-03-26T16:33:53.603" v="483" actId="1076"/>
      <pc:docMkLst>
        <pc:docMk/>
      </pc:docMkLst>
      <pc:sldChg chg="modSp mod">
        <pc:chgData name="Allodi Matteo" userId="37fe13be-5b23-4717-a32e-4bc82a3898a3" providerId="ADAL" clId="{9ECC632B-3DBF-4F47-875B-36920214D79E}" dt="2021-03-13T11:38:13.791" v="28" actId="20577"/>
        <pc:sldMkLst>
          <pc:docMk/>
          <pc:sldMk cId="2141094337" sldId="256"/>
        </pc:sldMkLst>
        <pc:spChg chg="mod">
          <ac:chgData name="Allodi Matteo" userId="37fe13be-5b23-4717-a32e-4bc82a3898a3" providerId="ADAL" clId="{9ECC632B-3DBF-4F47-875B-36920214D79E}" dt="2021-03-13T11:38:13.791" v="28" actId="20577"/>
          <ac:spMkLst>
            <pc:docMk/>
            <pc:sldMk cId="2141094337" sldId="256"/>
            <ac:spMk id="3" creationId="{00000000-0000-0000-0000-000000000000}"/>
          </ac:spMkLst>
        </pc:spChg>
      </pc:sldChg>
      <pc:sldChg chg="modSp mod">
        <pc:chgData name="Allodi Matteo" userId="37fe13be-5b23-4717-a32e-4bc82a3898a3" providerId="ADAL" clId="{9ECC632B-3DBF-4F47-875B-36920214D79E}" dt="2021-03-20T20:25:12.717" v="359" actId="6549"/>
        <pc:sldMkLst>
          <pc:docMk/>
          <pc:sldMk cId="1248154854" sldId="257"/>
        </pc:sldMkLst>
        <pc:spChg chg="mod">
          <ac:chgData name="Allodi Matteo" userId="37fe13be-5b23-4717-a32e-4bc82a3898a3" providerId="ADAL" clId="{9ECC632B-3DBF-4F47-875B-36920214D79E}" dt="2021-03-20T20:25:12.717" v="359" actId="6549"/>
          <ac:spMkLst>
            <pc:docMk/>
            <pc:sldMk cId="1248154854" sldId="257"/>
            <ac:spMk id="3" creationId="{00000000-0000-0000-0000-000000000000}"/>
          </ac:spMkLst>
        </pc:spChg>
        <pc:graphicFrameChg chg="mod">
          <ac:chgData name="Allodi Matteo" userId="37fe13be-5b23-4717-a32e-4bc82a3898a3" providerId="ADAL" clId="{9ECC632B-3DBF-4F47-875B-36920214D79E}" dt="2021-03-20T17:46:04.975" v="123" actId="1076"/>
          <ac:graphicFrameMkLst>
            <pc:docMk/>
            <pc:sldMk cId="1248154854" sldId="257"/>
            <ac:graphicFrameMk id="4" creationId="{00000000-0000-0000-0000-000000000000}"/>
          </ac:graphicFrameMkLst>
        </pc:graphicFrameChg>
      </pc:sldChg>
      <pc:sldChg chg="modSp mod">
        <pc:chgData name="Allodi Matteo" userId="37fe13be-5b23-4717-a32e-4bc82a3898a3" providerId="ADAL" clId="{9ECC632B-3DBF-4F47-875B-36920214D79E}" dt="2021-03-20T20:24:45.708" v="355" actId="6549"/>
        <pc:sldMkLst>
          <pc:docMk/>
          <pc:sldMk cId="2117381724" sldId="264"/>
        </pc:sldMkLst>
        <pc:spChg chg="mod">
          <ac:chgData name="Allodi Matteo" userId="37fe13be-5b23-4717-a32e-4bc82a3898a3" providerId="ADAL" clId="{9ECC632B-3DBF-4F47-875B-36920214D79E}" dt="2021-03-20T20:24:45.708" v="355" actId="6549"/>
          <ac:spMkLst>
            <pc:docMk/>
            <pc:sldMk cId="2117381724" sldId="264"/>
            <ac:spMk id="3" creationId="{00000000-0000-0000-0000-000000000000}"/>
          </ac:spMkLst>
        </pc:spChg>
      </pc:sldChg>
      <pc:sldChg chg="modSp mod">
        <pc:chgData name="Allodi Matteo" userId="37fe13be-5b23-4717-a32e-4bc82a3898a3" providerId="ADAL" clId="{9ECC632B-3DBF-4F47-875B-36920214D79E}" dt="2021-03-20T17:49:29.622" v="154" actId="20577"/>
        <pc:sldMkLst>
          <pc:docMk/>
          <pc:sldMk cId="2117381724" sldId="266"/>
        </pc:sldMkLst>
        <pc:spChg chg="mod">
          <ac:chgData name="Allodi Matteo" userId="37fe13be-5b23-4717-a32e-4bc82a3898a3" providerId="ADAL" clId="{9ECC632B-3DBF-4F47-875B-36920214D79E}" dt="2021-03-20T17:49:29.622" v="154" actId="20577"/>
          <ac:spMkLst>
            <pc:docMk/>
            <pc:sldMk cId="2117381724" sldId="266"/>
            <ac:spMk id="3" creationId="{00000000-0000-0000-0000-000000000000}"/>
          </ac:spMkLst>
        </pc:spChg>
      </pc:sldChg>
      <pc:sldChg chg="modSp mod modShow">
        <pc:chgData name="Allodi Matteo" userId="37fe13be-5b23-4717-a32e-4bc82a3898a3" providerId="ADAL" clId="{9ECC632B-3DBF-4F47-875B-36920214D79E}" dt="2021-03-24T21:04:33.870" v="456" actId="729"/>
        <pc:sldMkLst>
          <pc:docMk/>
          <pc:sldMk cId="597698798" sldId="267"/>
        </pc:sldMkLst>
        <pc:spChg chg="mod">
          <ac:chgData name="Allodi Matteo" userId="37fe13be-5b23-4717-a32e-4bc82a3898a3" providerId="ADAL" clId="{9ECC632B-3DBF-4F47-875B-36920214D79E}" dt="2021-03-24T21:04:27.115" v="455" actId="207"/>
          <ac:spMkLst>
            <pc:docMk/>
            <pc:sldMk cId="597698798" sldId="267"/>
            <ac:spMk id="3" creationId="{00000000-0000-0000-0000-000000000000}"/>
          </ac:spMkLst>
        </pc:spChg>
      </pc:sldChg>
      <pc:sldChg chg="modSp add del mod">
        <pc:chgData name="Allodi Matteo" userId="37fe13be-5b23-4717-a32e-4bc82a3898a3" providerId="ADAL" clId="{9ECC632B-3DBF-4F47-875B-36920214D79E}" dt="2021-03-20T20:27:59.481" v="403" actId="47"/>
        <pc:sldMkLst>
          <pc:docMk/>
          <pc:sldMk cId="2073650131" sldId="268"/>
        </pc:sldMkLst>
        <pc:spChg chg="mod">
          <ac:chgData name="Allodi Matteo" userId="37fe13be-5b23-4717-a32e-4bc82a3898a3" providerId="ADAL" clId="{9ECC632B-3DBF-4F47-875B-36920214D79E}" dt="2021-03-20T20:25:58.537" v="361" actId="207"/>
          <ac:spMkLst>
            <pc:docMk/>
            <pc:sldMk cId="2073650131" sldId="268"/>
            <ac:spMk id="3" creationId="{00000000-0000-0000-0000-000000000000}"/>
          </ac:spMkLst>
        </pc:spChg>
      </pc:sldChg>
      <pc:sldChg chg="addSp delSp modSp mod">
        <pc:chgData name="Allodi Matteo" userId="37fe13be-5b23-4717-a32e-4bc82a3898a3" providerId="ADAL" clId="{9ECC632B-3DBF-4F47-875B-36920214D79E}" dt="2021-03-26T16:33:53.603" v="483" actId="1076"/>
        <pc:sldMkLst>
          <pc:docMk/>
          <pc:sldMk cId="0" sldId="269"/>
        </pc:sldMkLst>
        <pc:spChg chg="mod">
          <ac:chgData name="Allodi Matteo" userId="37fe13be-5b23-4717-a32e-4bc82a3898a3" providerId="ADAL" clId="{9ECC632B-3DBF-4F47-875B-36920214D79E}" dt="2021-03-20T19:54:55.233" v="189" actId="20577"/>
          <ac:spMkLst>
            <pc:docMk/>
            <pc:sldMk cId="0" sldId="269"/>
            <ac:spMk id="5" creationId="{00000000-0000-0000-0000-000000000000}"/>
          </ac:spMkLst>
        </pc:spChg>
        <pc:picChg chg="add mod">
          <ac:chgData name="Allodi Matteo" userId="37fe13be-5b23-4717-a32e-4bc82a3898a3" providerId="ADAL" clId="{9ECC632B-3DBF-4F47-875B-36920214D79E}" dt="2021-03-26T16:33:53.603" v="483" actId="1076"/>
          <ac:picMkLst>
            <pc:docMk/>
            <pc:sldMk cId="0" sldId="269"/>
            <ac:picMk id="3" creationId="{D3CBF61E-B65A-43FA-8409-5CB9F784F0C2}"/>
          </ac:picMkLst>
        </pc:picChg>
        <pc:picChg chg="del">
          <ac:chgData name="Allodi Matteo" userId="37fe13be-5b23-4717-a32e-4bc82a3898a3" providerId="ADAL" clId="{9ECC632B-3DBF-4F47-875B-36920214D79E}" dt="2021-03-20T19:54:33.430" v="180" actId="478"/>
          <ac:picMkLst>
            <pc:docMk/>
            <pc:sldMk cId="0" sldId="269"/>
            <ac:picMk id="6" creationId="{9B23A90A-B97E-4825-9D96-7CC9CCEEA7F3}"/>
          </ac:picMkLst>
        </pc:picChg>
        <pc:picChg chg="add del mod">
          <ac:chgData name="Allodi Matteo" userId="37fe13be-5b23-4717-a32e-4bc82a3898a3" providerId="ADAL" clId="{9ECC632B-3DBF-4F47-875B-36920214D79E}" dt="2021-03-26T16:33:02.206" v="478" actId="478"/>
          <ac:picMkLst>
            <pc:docMk/>
            <pc:sldMk cId="0" sldId="269"/>
            <ac:picMk id="2050" creationId="{D0B2DAC5-1455-466C-8556-0DEBFAEDD72D}"/>
          </ac:picMkLst>
        </pc:picChg>
      </pc:sldChg>
      <pc:sldChg chg="addSp delSp modSp mod">
        <pc:chgData name="Allodi Matteo" userId="37fe13be-5b23-4717-a32e-4bc82a3898a3" providerId="ADAL" clId="{9ECC632B-3DBF-4F47-875B-36920214D79E}" dt="2021-03-20T20:43:20.450" v="436" actId="1076"/>
        <pc:sldMkLst>
          <pc:docMk/>
          <pc:sldMk cId="0" sldId="270"/>
        </pc:sldMkLst>
        <pc:spChg chg="mod">
          <ac:chgData name="Allodi Matteo" userId="37fe13be-5b23-4717-a32e-4bc82a3898a3" providerId="ADAL" clId="{9ECC632B-3DBF-4F47-875B-36920214D79E}" dt="2021-03-20T20:13:58.158" v="217" actId="20577"/>
          <ac:spMkLst>
            <pc:docMk/>
            <pc:sldMk cId="0" sldId="270"/>
            <ac:spMk id="6" creationId="{00000000-0000-0000-0000-000000000000}"/>
          </ac:spMkLst>
        </pc:spChg>
        <pc:graphicFrameChg chg="add del mod">
          <ac:chgData name="Allodi Matteo" userId="37fe13be-5b23-4717-a32e-4bc82a3898a3" providerId="ADAL" clId="{9ECC632B-3DBF-4F47-875B-36920214D79E}" dt="2021-03-20T20:05:10.085" v="200"/>
          <ac:graphicFrameMkLst>
            <pc:docMk/>
            <pc:sldMk cId="0" sldId="270"/>
            <ac:graphicFrameMk id="3" creationId="{4F5F09FE-7351-40F1-9EE3-862092909CC3}"/>
          </ac:graphicFrameMkLst>
        </pc:graphicFrameChg>
        <pc:picChg chg="add del mod">
          <ac:chgData name="Allodi Matteo" userId="37fe13be-5b23-4717-a32e-4bc82a3898a3" providerId="ADAL" clId="{9ECC632B-3DBF-4F47-875B-36920214D79E}" dt="2021-03-20T20:15:26.140" v="239" actId="478"/>
          <ac:picMkLst>
            <pc:docMk/>
            <pc:sldMk cId="0" sldId="270"/>
            <ac:picMk id="2" creationId="{4AB4AEF3-EED6-4F08-B48D-9803FCAD3178}"/>
          </ac:picMkLst>
        </pc:picChg>
        <pc:picChg chg="add del mod">
          <ac:chgData name="Allodi Matteo" userId="37fe13be-5b23-4717-a32e-4bc82a3898a3" providerId="ADAL" clId="{9ECC632B-3DBF-4F47-875B-36920214D79E}" dt="2021-03-20T20:15:21.290" v="237"/>
          <ac:picMkLst>
            <pc:docMk/>
            <pc:sldMk cId="0" sldId="270"/>
            <ac:picMk id="4" creationId="{E67177AC-ACEA-433C-85DF-2F938B2A905D}"/>
          </ac:picMkLst>
        </pc:picChg>
        <pc:picChg chg="add del mod">
          <ac:chgData name="Allodi Matteo" userId="37fe13be-5b23-4717-a32e-4bc82a3898a3" providerId="ADAL" clId="{9ECC632B-3DBF-4F47-875B-36920214D79E}" dt="2021-03-20T20:15:16.896" v="233"/>
          <ac:picMkLst>
            <pc:docMk/>
            <pc:sldMk cId="0" sldId="270"/>
            <ac:picMk id="5" creationId="{DCA6B843-077B-40C6-9B93-43183268C38E}"/>
          </ac:picMkLst>
        </pc:picChg>
        <pc:picChg chg="add del mod">
          <ac:chgData name="Allodi Matteo" userId="37fe13be-5b23-4717-a32e-4bc82a3898a3" providerId="ADAL" clId="{9ECC632B-3DBF-4F47-875B-36920214D79E}" dt="2021-03-20T20:16:28.913" v="246" actId="478"/>
          <ac:picMkLst>
            <pc:docMk/>
            <pc:sldMk cId="0" sldId="270"/>
            <ac:picMk id="7" creationId="{D04E1E1B-A4BB-4D2D-927A-383086C48419}"/>
          </ac:picMkLst>
        </pc:picChg>
        <pc:picChg chg="add del mod">
          <ac:chgData name="Allodi Matteo" userId="37fe13be-5b23-4717-a32e-4bc82a3898a3" providerId="ADAL" clId="{9ECC632B-3DBF-4F47-875B-36920214D79E}" dt="2021-03-20T20:42:49.312" v="429" actId="478"/>
          <ac:picMkLst>
            <pc:docMk/>
            <pc:sldMk cId="0" sldId="270"/>
            <ac:picMk id="8" creationId="{0447A8C2-0950-4285-AB4C-50E1A7CAD99F}"/>
          </ac:picMkLst>
        </pc:picChg>
        <pc:picChg chg="add mod">
          <ac:chgData name="Allodi Matteo" userId="37fe13be-5b23-4717-a32e-4bc82a3898a3" providerId="ADAL" clId="{9ECC632B-3DBF-4F47-875B-36920214D79E}" dt="2021-03-20T20:43:20.450" v="436" actId="1076"/>
          <ac:picMkLst>
            <pc:docMk/>
            <pc:sldMk cId="0" sldId="270"/>
            <ac:picMk id="9" creationId="{D5629F93-5562-46E7-B765-85764E7CEFCD}"/>
          </ac:picMkLst>
        </pc:picChg>
      </pc:sldChg>
      <pc:sldChg chg="addSp delSp modSp mod">
        <pc:chgData name="Allodi Matteo" userId="37fe13be-5b23-4717-a32e-4bc82a3898a3" providerId="ADAL" clId="{9ECC632B-3DBF-4F47-875B-36920214D79E}" dt="2021-03-26T16:32:45.097" v="477" actId="1076"/>
        <pc:sldMkLst>
          <pc:docMk/>
          <pc:sldMk cId="0" sldId="271"/>
        </pc:sldMkLst>
        <pc:spChg chg="mod">
          <ac:chgData name="Allodi Matteo" userId="37fe13be-5b23-4717-a32e-4bc82a3898a3" providerId="ADAL" clId="{9ECC632B-3DBF-4F47-875B-36920214D79E}" dt="2021-03-20T19:51:56.282" v="177" actId="20577"/>
          <ac:spMkLst>
            <pc:docMk/>
            <pc:sldMk cId="0" sldId="271"/>
            <ac:spMk id="6" creationId="{00000000-0000-0000-0000-000000000000}"/>
          </ac:spMkLst>
        </pc:spChg>
        <pc:picChg chg="add mod">
          <ac:chgData name="Allodi Matteo" userId="37fe13be-5b23-4717-a32e-4bc82a3898a3" providerId="ADAL" clId="{9ECC632B-3DBF-4F47-875B-36920214D79E}" dt="2021-03-26T16:32:45.097" v="477" actId="1076"/>
          <ac:picMkLst>
            <pc:docMk/>
            <pc:sldMk cId="0" sldId="271"/>
            <ac:picMk id="3" creationId="{F9B5AF30-2A84-433E-B9D8-CB00375CE3B0}"/>
          </ac:picMkLst>
        </pc:picChg>
        <pc:picChg chg="add del">
          <ac:chgData name="Allodi Matteo" userId="37fe13be-5b23-4717-a32e-4bc82a3898a3" providerId="ADAL" clId="{9ECC632B-3DBF-4F47-875B-36920214D79E}" dt="2021-03-20T19:51:37.275" v="169" actId="478"/>
          <ac:picMkLst>
            <pc:docMk/>
            <pc:sldMk cId="0" sldId="271"/>
            <ac:picMk id="5" creationId="{9CBB3E39-0826-49E0-9E29-F1875B4C00A7}"/>
          </ac:picMkLst>
        </pc:picChg>
        <pc:picChg chg="add del mod">
          <ac:chgData name="Allodi Matteo" userId="37fe13be-5b23-4717-a32e-4bc82a3898a3" providerId="ADAL" clId="{9ECC632B-3DBF-4F47-875B-36920214D79E}" dt="2021-03-26T16:32:16.126" v="467" actId="478"/>
          <ac:picMkLst>
            <pc:docMk/>
            <pc:sldMk cId="0" sldId="271"/>
            <ac:picMk id="1026" creationId="{F120E4EC-F6C0-4045-9F24-A005E81D358B}"/>
          </ac:picMkLst>
        </pc:picChg>
      </pc:sldChg>
      <pc:sldChg chg="modSp mod">
        <pc:chgData name="Allodi Matteo" userId="37fe13be-5b23-4717-a32e-4bc82a3898a3" providerId="ADAL" clId="{9ECC632B-3DBF-4F47-875B-36920214D79E}" dt="2021-03-20T17:41:25.179" v="99" actId="20577"/>
        <pc:sldMkLst>
          <pc:docMk/>
          <pc:sldMk cId="726687458" sldId="273"/>
        </pc:sldMkLst>
        <pc:spChg chg="mod">
          <ac:chgData name="Allodi Matteo" userId="37fe13be-5b23-4717-a32e-4bc82a3898a3" providerId="ADAL" clId="{9ECC632B-3DBF-4F47-875B-36920214D79E}" dt="2021-03-20T17:41:25.179" v="99" actId="20577"/>
          <ac:spMkLst>
            <pc:docMk/>
            <pc:sldMk cId="726687458" sldId="273"/>
            <ac:spMk id="2" creationId="{CBA594FF-975A-4A85-95A0-E0BF18A4D2E3}"/>
          </ac:spMkLst>
        </pc:spChg>
      </pc:sldChg>
      <pc:sldChg chg="modSp mod">
        <pc:chgData name="Allodi Matteo" userId="37fe13be-5b23-4717-a32e-4bc82a3898a3" providerId="ADAL" clId="{9ECC632B-3DBF-4F47-875B-36920214D79E}" dt="2021-03-20T17:47:19.805" v="139" actId="27918"/>
        <pc:sldMkLst>
          <pc:docMk/>
          <pc:sldMk cId="3262529377" sldId="274"/>
        </pc:sldMkLst>
        <pc:spChg chg="mod">
          <ac:chgData name="Allodi Matteo" userId="37fe13be-5b23-4717-a32e-4bc82a3898a3" providerId="ADAL" clId="{9ECC632B-3DBF-4F47-875B-36920214D79E}" dt="2021-03-20T17:44:38.559" v="117" actId="20577"/>
          <ac:spMkLst>
            <pc:docMk/>
            <pc:sldMk cId="3262529377" sldId="274"/>
            <ac:spMk id="3" creationId="{00000000-0000-0000-0000-000000000000}"/>
          </ac:spMkLst>
        </pc:spChg>
      </pc:sldChg>
      <pc:sldChg chg="addSp modSp mod">
        <pc:chgData name="Allodi Matteo" userId="37fe13be-5b23-4717-a32e-4bc82a3898a3" providerId="ADAL" clId="{9ECC632B-3DBF-4F47-875B-36920214D79E}" dt="2021-03-24T21:15:03.530" v="466" actId="20577"/>
        <pc:sldMkLst>
          <pc:docMk/>
          <pc:sldMk cId="3144385114" sldId="275"/>
        </pc:sldMkLst>
        <pc:spChg chg="mod">
          <ac:chgData name="Allodi Matteo" userId="37fe13be-5b23-4717-a32e-4bc82a3898a3" providerId="ADAL" clId="{9ECC632B-3DBF-4F47-875B-36920214D79E}" dt="2021-03-24T21:15:03.530" v="466" actId="20577"/>
          <ac:spMkLst>
            <pc:docMk/>
            <pc:sldMk cId="3144385114" sldId="275"/>
            <ac:spMk id="2" creationId="{5ECBB88A-D012-46F2-B48C-EB96E9DF3C34}"/>
          </ac:spMkLst>
        </pc:spChg>
        <pc:spChg chg="add mod">
          <ac:chgData name="Allodi Matteo" userId="37fe13be-5b23-4717-a32e-4bc82a3898a3" providerId="ADAL" clId="{9ECC632B-3DBF-4F47-875B-36920214D79E}" dt="2021-03-20T20:27:49.846" v="393" actId="1076"/>
          <ac:spMkLst>
            <pc:docMk/>
            <pc:sldMk cId="3144385114" sldId="275"/>
            <ac:spMk id="4" creationId="{6A6F47EE-54F1-47EC-962F-D314E43A6559}"/>
          </ac:spMkLst>
        </pc:spChg>
        <pc:spChg chg="mod">
          <ac:chgData name="Allodi Matteo" userId="37fe13be-5b23-4717-a32e-4bc82a3898a3" providerId="ADAL" clId="{9ECC632B-3DBF-4F47-875B-36920214D79E}" dt="2021-03-20T20:28:06.072" v="405" actId="20577"/>
          <ac:spMkLst>
            <pc:docMk/>
            <pc:sldMk cId="3144385114" sldId="275"/>
            <ac:spMk id="7" creationId="{1D98018C-120E-4901-A1AF-74F39EE3A557}"/>
          </ac:spMkLst>
        </pc:spChg>
      </pc:sldChg>
      <pc:sldChg chg="addSp modSp add del mod">
        <pc:chgData name="Allodi Matteo" userId="37fe13be-5b23-4717-a32e-4bc82a3898a3" providerId="ADAL" clId="{9ECC632B-3DBF-4F47-875B-36920214D79E}" dt="2021-03-20T20:27:48.966" v="392" actId="47"/>
        <pc:sldMkLst>
          <pc:docMk/>
          <pc:sldMk cId="1954740791" sldId="276"/>
        </pc:sldMkLst>
        <pc:spChg chg="add mod">
          <ac:chgData name="Allodi Matteo" userId="37fe13be-5b23-4717-a32e-4bc82a3898a3" providerId="ADAL" clId="{9ECC632B-3DBF-4F47-875B-36920214D79E}" dt="2021-03-20T20:20:04.900" v="331" actId="1076"/>
          <ac:spMkLst>
            <pc:docMk/>
            <pc:sldMk cId="1954740791" sldId="276"/>
            <ac:spMk id="3" creationId="{B8989F7A-765E-46CE-A7D1-3FFC901B9529}"/>
          </ac:spMkLst>
        </pc:spChg>
        <pc:spChg chg="mod">
          <ac:chgData name="Allodi Matteo" userId="37fe13be-5b23-4717-a32e-4bc82a3898a3" providerId="ADAL" clId="{9ECC632B-3DBF-4F47-875B-36920214D79E}" dt="2021-03-20T20:18:36.332" v="257" actId="20577"/>
          <ac:spMkLst>
            <pc:docMk/>
            <pc:sldMk cId="1954740791" sldId="276"/>
            <ac:spMk id="7" creationId="{1D98018C-120E-4901-A1AF-74F39EE3A557}"/>
          </ac:spMkLst>
        </pc:spChg>
      </pc:sldChg>
      <pc:sldChg chg="modSp mod">
        <pc:chgData name="Allodi Matteo" userId="37fe13be-5b23-4717-a32e-4bc82a3898a3" providerId="ADAL" clId="{9ECC632B-3DBF-4F47-875B-36920214D79E}" dt="2021-03-20T20:18:07.952" v="253" actId="20577"/>
        <pc:sldMkLst>
          <pc:docMk/>
          <pc:sldMk cId="3718617599" sldId="277"/>
        </pc:sldMkLst>
        <pc:spChg chg="mod">
          <ac:chgData name="Allodi Matteo" userId="37fe13be-5b23-4717-a32e-4bc82a3898a3" providerId="ADAL" clId="{9ECC632B-3DBF-4F47-875B-36920214D79E}" dt="2021-03-20T20:18:07.952" v="253" actId="20577"/>
          <ac:spMkLst>
            <pc:docMk/>
            <pc:sldMk cId="3718617599" sldId="277"/>
            <ac:spMk id="7" creationId="{1D98018C-120E-4901-A1AF-74F39EE3A557}"/>
          </ac:spMkLst>
        </pc:spChg>
      </pc:sldChg>
    </pc:docChg>
  </pc:docChgLst>
  <pc:docChgLst>
    <pc:chgData name="Allodi Matteo" userId="37fe13be-5b23-4717-a32e-4bc82a3898a3" providerId="ADAL" clId="{BBA0F167-B744-4C9C-B8D1-AA00DD2C810B}"/>
    <pc:docChg chg="custSel modSld">
      <pc:chgData name="Allodi Matteo" userId="37fe13be-5b23-4717-a32e-4bc82a3898a3" providerId="ADAL" clId="{BBA0F167-B744-4C9C-B8D1-AA00DD2C810B}" dt="2020-07-09T15:37:38.807" v="57" actId="207"/>
      <pc:docMkLst>
        <pc:docMk/>
      </pc:docMkLst>
      <pc:sldChg chg="modSp">
        <pc:chgData name="Allodi Matteo" userId="37fe13be-5b23-4717-a32e-4bc82a3898a3" providerId="ADAL" clId="{BBA0F167-B744-4C9C-B8D1-AA00DD2C810B}" dt="2020-07-09T15:13:45.165" v="19" actId="20577"/>
        <pc:sldMkLst>
          <pc:docMk/>
          <pc:sldMk cId="2141094337" sldId="256"/>
        </pc:sldMkLst>
        <pc:spChg chg="mod">
          <ac:chgData name="Allodi Matteo" userId="37fe13be-5b23-4717-a32e-4bc82a3898a3" providerId="ADAL" clId="{BBA0F167-B744-4C9C-B8D1-AA00DD2C810B}" dt="2020-07-09T15:13:45.165" v="19" actId="20577"/>
          <ac:spMkLst>
            <pc:docMk/>
            <pc:sldMk cId="2141094337" sldId="256"/>
            <ac:spMk id="3" creationId="{00000000-0000-0000-0000-000000000000}"/>
          </ac:spMkLst>
        </pc:spChg>
      </pc:sldChg>
      <pc:sldChg chg="modSp mod">
        <pc:chgData name="Allodi Matteo" userId="37fe13be-5b23-4717-a32e-4bc82a3898a3" providerId="ADAL" clId="{BBA0F167-B744-4C9C-B8D1-AA00DD2C810B}" dt="2020-07-09T15:19:23.026" v="28" actId="207"/>
        <pc:sldMkLst>
          <pc:docMk/>
          <pc:sldMk cId="597698798" sldId="267"/>
        </pc:sldMkLst>
        <pc:spChg chg="mod">
          <ac:chgData name="Allodi Matteo" userId="37fe13be-5b23-4717-a32e-4bc82a3898a3" providerId="ADAL" clId="{BBA0F167-B744-4C9C-B8D1-AA00DD2C810B}" dt="2020-07-09T15:19:23.026" v="28" actId="207"/>
          <ac:spMkLst>
            <pc:docMk/>
            <pc:sldMk cId="597698798" sldId="267"/>
            <ac:spMk id="3" creationId="{00000000-0000-0000-0000-000000000000}"/>
          </ac:spMkLst>
        </pc:spChg>
      </pc:sldChg>
      <pc:sldChg chg="addSp delSp modSp">
        <pc:chgData name="Allodi Matteo" userId="37fe13be-5b23-4717-a32e-4bc82a3898a3" providerId="ADAL" clId="{BBA0F167-B744-4C9C-B8D1-AA00DD2C810B}" dt="2020-07-09T15:37:38.807" v="57" actId="207"/>
        <pc:sldMkLst>
          <pc:docMk/>
          <pc:sldMk cId="0" sldId="269"/>
        </pc:sldMkLst>
        <pc:spChg chg="add del mod">
          <ac:chgData name="Allodi Matteo" userId="37fe13be-5b23-4717-a32e-4bc82a3898a3" providerId="ADAL" clId="{BBA0F167-B744-4C9C-B8D1-AA00DD2C810B}" dt="2020-07-09T15:35:07.765" v="54" actId="478"/>
          <ac:spMkLst>
            <pc:docMk/>
            <pc:sldMk cId="0" sldId="269"/>
            <ac:spMk id="3" creationId="{5C879942-BD7C-456F-9480-3ECC78756FA0}"/>
          </ac:spMkLst>
        </pc:spChg>
        <pc:spChg chg="mod">
          <ac:chgData name="Allodi Matteo" userId="37fe13be-5b23-4717-a32e-4bc82a3898a3" providerId="ADAL" clId="{BBA0F167-B744-4C9C-B8D1-AA00DD2C810B}" dt="2020-07-09T15:37:38.807" v="57" actId="207"/>
          <ac:spMkLst>
            <pc:docMk/>
            <pc:sldMk cId="0" sldId="269"/>
            <ac:spMk id="5" creationId="{00000000-0000-0000-0000-000000000000}"/>
          </ac:spMkLst>
        </pc:spChg>
        <pc:picChg chg="del">
          <ac:chgData name="Allodi Matteo" userId="37fe13be-5b23-4717-a32e-4bc82a3898a3" providerId="ADAL" clId="{BBA0F167-B744-4C9C-B8D1-AA00DD2C810B}" dt="2020-07-09T15:34:59.783" v="49" actId="478"/>
          <ac:picMkLst>
            <pc:docMk/>
            <pc:sldMk cId="0" sldId="269"/>
            <ac:picMk id="4" creationId="{F953020F-F39E-4C5B-AFCD-24D18A47E50E}"/>
          </ac:picMkLst>
        </pc:picChg>
        <pc:picChg chg="add mod">
          <ac:chgData name="Allodi Matteo" userId="37fe13be-5b23-4717-a32e-4bc82a3898a3" providerId="ADAL" clId="{BBA0F167-B744-4C9C-B8D1-AA00DD2C810B}" dt="2020-07-09T15:37:33.551" v="56" actId="1076"/>
          <ac:picMkLst>
            <pc:docMk/>
            <pc:sldMk cId="0" sldId="269"/>
            <ac:picMk id="6" creationId="{9B23A90A-B97E-4825-9D96-7CC9CCEEA7F3}"/>
          </ac:picMkLst>
        </pc:picChg>
      </pc:sldChg>
      <pc:sldChg chg="addSp delSp modSp">
        <pc:chgData name="Allodi Matteo" userId="37fe13be-5b23-4717-a32e-4bc82a3898a3" providerId="ADAL" clId="{BBA0F167-B744-4C9C-B8D1-AA00DD2C810B}" dt="2020-07-09T15:22:20.076" v="39" actId="1076"/>
        <pc:sldMkLst>
          <pc:docMk/>
          <pc:sldMk cId="0" sldId="270"/>
        </pc:sldMkLst>
        <pc:spChg chg="del">
          <ac:chgData name="Allodi Matteo" userId="37fe13be-5b23-4717-a32e-4bc82a3898a3" providerId="ADAL" clId="{BBA0F167-B744-4C9C-B8D1-AA00DD2C810B}" dt="2020-07-09T15:21:38.102" v="34" actId="478"/>
          <ac:spMkLst>
            <pc:docMk/>
            <pc:sldMk cId="0" sldId="270"/>
            <ac:spMk id="3" creationId="{D7FF472B-9811-4FBA-9061-F264DA3EAF32}"/>
          </ac:spMkLst>
        </pc:spChg>
        <pc:picChg chg="add mod">
          <ac:chgData name="Allodi Matteo" userId="37fe13be-5b23-4717-a32e-4bc82a3898a3" providerId="ADAL" clId="{BBA0F167-B744-4C9C-B8D1-AA00DD2C810B}" dt="2020-07-09T15:22:20.076" v="39" actId="1076"/>
          <ac:picMkLst>
            <pc:docMk/>
            <pc:sldMk cId="0" sldId="270"/>
            <ac:picMk id="2" creationId="{4AB4AEF3-EED6-4F08-B48D-9803FCAD3178}"/>
          </ac:picMkLst>
        </pc:picChg>
      </pc:sldChg>
      <pc:sldChg chg="addSp delSp modSp">
        <pc:chgData name="Allodi Matteo" userId="37fe13be-5b23-4717-a32e-4bc82a3898a3" providerId="ADAL" clId="{BBA0F167-B744-4C9C-B8D1-AA00DD2C810B}" dt="2020-07-09T15:34:56.728" v="48" actId="207"/>
        <pc:sldMkLst>
          <pc:docMk/>
          <pc:sldMk cId="0" sldId="271"/>
        </pc:sldMkLst>
        <pc:spChg chg="add del mod">
          <ac:chgData name="Allodi Matteo" userId="37fe13be-5b23-4717-a32e-4bc82a3898a3" providerId="ADAL" clId="{BBA0F167-B744-4C9C-B8D1-AA00DD2C810B}" dt="2020-07-09T15:33:53.765" v="45" actId="478"/>
          <ac:spMkLst>
            <pc:docMk/>
            <pc:sldMk cId="0" sldId="271"/>
            <ac:spMk id="3" creationId="{82A6A1DD-ABEF-4FEE-8F21-E034730AF214}"/>
          </ac:spMkLst>
        </pc:spChg>
        <pc:spChg chg="mod">
          <ac:chgData name="Allodi Matteo" userId="37fe13be-5b23-4717-a32e-4bc82a3898a3" providerId="ADAL" clId="{BBA0F167-B744-4C9C-B8D1-AA00DD2C810B}" dt="2020-07-09T15:34:56.728" v="48" actId="207"/>
          <ac:spMkLst>
            <pc:docMk/>
            <pc:sldMk cId="0" sldId="271"/>
            <ac:spMk id="6" creationId="{00000000-0000-0000-0000-000000000000}"/>
          </ac:spMkLst>
        </pc:spChg>
        <pc:picChg chg="del">
          <ac:chgData name="Allodi Matteo" userId="37fe13be-5b23-4717-a32e-4bc82a3898a3" providerId="ADAL" clId="{BBA0F167-B744-4C9C-B8D1-AA00DD2C810B}" dt="2020-07-09T15:19:39.482" v="33" actId="478"/>
          <ac:picMkLst>
            <pc:docMk/>
            <pc:sldMk cId="0" sldId="271"/>
            <ac:picMk id="4" creationId="{5C1B9970-AE0B-497D-9C47-931FF39FBF70}"/>
          </ac:picMkLst>
        </pc:picChg>
        <pc:picChg chg="add mod modCrop">
          <ac:chgData name="Allodi Matteo" userId="37fe13be-5b23-4717-a32e-4bc82a3898a3" providerId="ADAL" clId="{BBA0F167-B744-4C9C-B8D1-AA00DD2C810B}" dt="2020-07-09T15:34:00.768" v="47" actId="1076"/>
          <ac:picMkLst>
            <pc:docMk/>
            <pc:sldMk cId="0" sldId="271"/>
            <ac:picMk id="5" creationId="{9CBB3E39-0826-49E0-9E29-F1875B4C00A7}"/>
          </ac:picMkLst>
        </pc:pic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29"/>
    </mc:Choice>
    <mc:Fallback>
      <c:style val="29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Foglio1!$B$1</c:f>
              <c:strCache>
                <c:ptCount val="1"/>
                <c:pt idx="0">
                  <c:v>Donazioni Anuue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pPr>
              <a:solidFill>
                <a:srgbClr val="C00000"/>
              </a:solidFill>
              <a:ln>
                <a:solidFill>
                  <a:srgbClr val="FF0000"/>
                </a:solidFill>
              </a:ln>
            </c:spPr>
          </c:marker>
          <c:dLbls>
            <c:spPr>
              <a:noFill/>
              <a:ln>
                <a:noFill/>
              </a:ln>
              <a:effectLst/>
            </c:sp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Foglio1!$A$2:$A$13</c:f>
              <c:numCache>
                <c:formatCode>General</c:formatCode>
                <c:ptCount val="5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</c:numCache>
            </c:numRef>
          </c:cat>
          <c:val>
            <c:numRef>
              <c:f>Foglio1!$B$2:$B$13</c:f>
              <c:numCache>
                <c:formatCode>General</c:formatCode>
                <c:ptCount val="5"/>
                <c:pt idx="0">
                  <c:v>1267</c:v>
                </c:pt>
                <c:pt idx="1">
                  <c:v>931</c:v>
                </c:pt>
                <c:pt idx="2">
                  <c:v>1095</c:v>
                </c:pt>
                <c:pt idx="3">
                  <c:v>1136</c:v>
                </c:pt>
                <c:pt idx="4">
                  <c:v>998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EC70-4DC6-9ADD-DBF7B9B25E0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0121728"/>
        <c:axId val="90123264"/>
      </c:lineChart>
      <c:catAx>
        <c:axId val="9012172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90123264"/>
        <c:crosses val="autoZero"/>
        <c:auto val="1"/>
        <c:lblAlgn val="ctr"/>
        <c:lblOffset val="100"/>
        <c:noMultiLvlLbl val="0"/>
      </c:catAx>
      <c:valAx>
        <c:axId val="90123264"/>
        <c:scaling>
          <c:orientation val="minMax"/>
          <c:min val="900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90121728"/>
        <c:crosses val="autoZero"/>
        <c:crossBetween val="between"/>
        <c:majorUnit val="100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it-IT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baseline="0">
              <a:solidFill>
                <a:schemeClr val="dk1"/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Foglio1!$A$2</c:f>
              <c:strCache>
                <c:ptCount val="1"/>
                <c:pt idx="0">
                  <c:v>Sangue intero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tint val="96000"/>
                    <a:satMod val="120000"/>
                    <a:lumMod val="120000"/>
                  </a:schemeClr>
                </a:gs>
                <a:gs pos="100000">
                  <a:schemeClr val="accent2">
                    <a:shade val="89000"/>
                    <a:lumMod val="90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0800" dist="25400" dir="5400000" rotWithShape="0">
                <a:srgbClr val="000000">
                  <a:alpha val="38000"/>
                </a:srgbClr>
              </a:outerShdw>
            </a:effectLst>
            <a:scene3d>
              <a:camera prst="orthographicFront">
                <a:rot lat="0" lon="0" rev="0"/>
              </a:camera>
              <a:lightRig rig="flat" dir="tl">
                <a:rot lat="0" lon="0" rev="6360000"/>
              </a:lightRig>
            </a:scene3d>
            <a:sp3d contourW="19050" prstMaterial="flat">
              <a:bevelT w="63500" h="63500"/>
              <a:contourClr>
                <a:scrgbClr r="0" g="0" b="0">
                  <a:shade val="25000"/>
                  <a:satMod val="180000"/>
                </a:scrgbClr>
              </a:contourClr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Foglio1!$B$1:$F$1</c:f>
              <c:strCache>
                <c:ptCount val="5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</c:strCache>
            </c:strRef>
          </c:cat>
          <c:val>
            <c:numRef>
              <c:f>Foglio1!$B$2:$F$2</c:f>
              <c:numCache>
                <c:formatCode>General</c:formatCode>
                <c:ptCount val="5"/>
                <c:pt idx="0">
                  <c:v>1168</c:v>
                </c:pt>
                <c:pt idx="1">
                  <c:v>839</c:v>
                </c:pt>
                <c:pt idx="2">
                  <c:v>995</c:v>
                </c:pt>
                <c:pt idx="3">
                  <c:v>1050</c:v>
                </c:pt>
                <c:pt idx="4">
                  <c:v>899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2E3-43DA-AC36-ABEA2E54EAD8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-24"/>
        <c:axId val="104274176"/>
        <c:axId val="104308736"/>
      </c:barChart>
      <c:catAx>
        <c:axId val="1042741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04308736"/>
        <c:crosses val="autoZero"/>
        <c:auto val="1"/>
        <c:lblAlgn val="ctr"/>
        <c:lblOffset val="100"/>
        <c:noMultiLvlLbl val="0"/>
      </c:catAx>
      <c:valAx>
        <c:axId val="1043087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0427417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lt1"/>
    </a:solidFill>
    <a:ln w="15875" cap="flat" cmpd="sng" algn="ctr">
      <a:solidFill>
        <a:schemeClr val="dk1">
          <a:shade val="75000"/>
          <a:lumMod val="80000"/>
        </a:schemeClr>
      </a:solidFill>
      <a:prstDash val="solid"/>
    </a:ln>
    <a:effectLst/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it-IT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6"/>
    </mc:Choice>
    <mc:Fallback>
      <c:style val="6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baseline="0">
              <a:solidFill>
                <a:schemeClr val="dk1"/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Foglio1!$A$2</c:f>
              <c:strCache>
                <c:ptCount val="1"/>
                <c:pt idx="0">
                  <c:v>Piastrine</c:v>
                </c:pt>
              </c:strCache>
            </c:strRef>
          </c:tx>
          <c:spPr>
            <a:gradFill rotWithShape="1">
              <a:gsLst>
                <a:gs pos="0">
                  <a:schemeClr val="accent4">
                    <a:tint val="96000"/>
                    <a:satMod val="120000"/>
                    <a:lumMod val="120000"/>
                  </a:schemeClr>
                </a:gs>
                <a:gs pos="100000">
                  <a:schemeClr val="accent4">
                    <a:shade val="89000"/>
                    <a:lumMod val="90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0800" dist="25400" dir="5400000" rotWithShape="0">
                <a:srgbClr val="000000">
                  <a:alpha val="38000"/>
                </a:srgbClr>
              </a:outerShdw>
            </a:effectLst>
            <a:scene3d>
              <a:camera prst="orthographicFront">
                <a:rot lat="0" lon="0" rev="0"/>
              </a:camera>
              <a:lightRig rig="flat" dir="tl">
                <a:rot lat="0" lon="0" rev="6360000"/>
              </a:lightRig>
            </a:scene3d>
            <a:sp3d contourW="19050" prstMaterial="flat">
              <a:bevelT w="63500" h="63500"/>
              <a:contourClr>
                <a:scrgbClr r="0" g="0" b="0">
                  <a:shade val="25000"/>
                  <a:satMod val="180000"/>
                </a:scrgbClr>
              </a:contourClr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Foglio1!$B$1:$F$1</c:f>
              <c:strCache>
                <c:ptCount val="5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</c:strCache>
            </c:strRef>
          </c:cat>
          <c:val>
            <c:numRef>
              <c:f>Foglio1!$B$2:$F$2</c:f>
              <c:numCache>
                <c:formatCode>General</c:formatCode>
                <c:ptCount val="5"/>
                <c:pt idx="0">
                  <c:v>17</c:v>
                </c:pt>
                <c:pt idx="1">
                  <c:v>13</c:v>
                </c:pt>
                <c:pt idx="2">
                  <c:v>14</c:v>
                </c:pt>
                <c:pt idx="3">
                  <c:v>5</c:v>
                </c:pt>
                <c:pt idx="4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E60-4D02-8730-8CA3775B4953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-24"/>
        <c:axId val="104482688"/>
        <c:axId val="104484224"/>
      </c:barChart>
      <c:catAx>
        <c:axId val="1044826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04484224"/>
        <c:crosses val="autoZero"/>
        <c:auto val="1"/>
        <c:lblAlgn val="ctr"/>
        <c:lblOffset val="100"/>
        <c:noMultiLvlLbl val="0"/>
      </c:catAx>
      <c:valAx>
        <c:axId val="10448422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0448268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lt1"/>
    </a:solidFill>
    <a:ln w="15875" cap="flat" cmpd="sng" algn="ctr">
      <a:solidFill>
        <a:schemeClr val="dk1">
          <a:shade val="75000"/>
          <a:lumMod val="80000"/>
        </a:schemeClr>
      </a:solidFill>
      <a:prstDash val="solid"/>
    </a:ln>
    <a:effectLst/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it-IT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baseline="0">
              <a:solidFill>
                <a:schemeClr val="dk1"/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Foglio1!$A$2</c:f>
              <c:strCache>
                <c:ptCount val="1"/>
                <c:pt idx="0">
                  <c:v>Plasma</c:v>
                </c:pt>
              </c:strCache>
            </c:strRef>
          </c:tx>
          <c:spPr>
            <a:gradFill rotWithShape="1">
              <a:gsLst>
                <a:gs pos="0">
                  <a:schemeClr val="accent5">
                    <a:tint val="96000"/>
                    <a:satMod val="120000"/>
                    <a:lumMod val="120000"/>
                  </a:schemeClr>
                </a:gs>
                <a:gs pos="100000">
                  <a:schemeClr val="accent5">
                    <a:shade val="89000"/>
                    <a:lumMod val="90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0800" dist="25400" dir="5400000" rotWithShape="0">
                <a:srgbClr val="000000">
                  <a:alpha val="38000"/>
                </a:srgbClr>
              </a:outerShdw>
            </a:effectLst>
            <a:scene3d>
              <a:camera prst="orthographicFront">
                <a:rot lat="0" lon="0" rev="0"/>
              </a:camera>
              <a:lightRig rig="flat" dir="tl">
                <a:rot lat="0" lon="0" rev="6360000"/>
              </a:lightRig>
            </a:scene3d>
            <a:sp3d contourW="19050" prstMaterial="flat">
              <a:bevelT w="63500" h="63500"/>
              <a:contourClr>
                <a:scrgbClr r="0" g="0" b="0">
                  <a:shade val="25000"/>
                  <a:satMod val="180000"/>
                </a:scrgbClr>
              </a:contourClr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Foglio1!$B$1:$F$1</c:f>
              <c:strCache>
                <c:ptCount val="5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</c:strCache>
            </c:strRef>
          </c:cat>
          <c:val>
            <c:numRef>
              <c:f>Foglio1!$B$2:$F$2</c:f>
              <c:numCache>
                <c:formatCode>General</c:formatCode>
                <c:ptCount val="5"/>
                <c:pt idx="0">
                  <c:v>82</c:v>
                </c:pt>
                <c:pt idx="1">
                  <c:v>79</c:v>
                </c:pt>
                <c:pt idx="2">
                  <c:v>86</c:v>
                </c:pt>
                <c:pt idx="3">
                  <c:v>81</c:v>
                </c:pt>
                <c:pt idx="4">
                  <c:v>91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0BB-49F6-AB1F-D2FBF8026A63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-24"/>
        <c:axId val="104457728"/>
        <c:axId val="104459264"/>
      </c:barChart>
      <c:catAx>
        <c:axId val="1044577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04459264"/>
        <c:crosses val="autoZero"/>
        <c:auto val="1"/>
        <c:lblAlgn val="ctr"/>
        <c:lblOffset val="100"/>
        <c:noMultiLvlLbl val="0"/>
      </c:catAx>
      <c:valAx>
        <c:axId val="10445926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0445772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lt1"/>
    </a:solidFill>
    <a:ln w="15875" cap="flat" cmpd="sng" algn="ctr">
      <a:solidFill>
        <a:schemeClr val="dk1">
          <a:shade val="75000"/>
          <a:lumMod val="80000"/>
        </a:schemeClr>
      </a:solidFill>
      <a:prstDash val="solid"/>
    </a:ln>
    <a:effectLst/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it-IT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38"/>
    </mc:Choice>
    <mc:Fallback>
      <c:style val="38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Foglio1!$B$1</c:f>
              <c:strCache>
                <c:ptCount val="1"/>
                <c:pt idx="0">
                  <c:v>Donazioni</c:v>
                </c:pt>
              </c:strCache>
            </c:strRef>
          </c:tx>
          <c:spPr>
            <a:solidFill>
              <a:schemeClr val="accent2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Foglio1!$A$2:$A$12</c:f>
              <c:numCache>
                <c:formatCode>General</c:formatCode>
                <c:ptCount val="5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</c:numCache>
            </c:numRef>
          </c:cat>
          <c:val>
            <c:numRef>
              <c:f>Foglio1!$B$2:$B$12</c:f>
              <c:numCache>
                <c:formatCode>General</c:formatCode>
                <c:ptCount val="5"/>
                <c:pt idx="0">
                  <c:v>1267</c:v>
                </c:pt>
                <c:pt idx="1">
                  <c:v>931</c:v>
                </c:pt>
                <c:pt idx="2">
                  <c:v>1095</c:v>
                </c:pt>
                <c:pt idx="3">
                  <c:v>1136</c:v>
                </c:pt>
                <c:pt idx="4">
                  <c:v>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D05-43C5-BCE5-587ACF8BE30A}"/>
            </c:ext>
          </c:extLst>
        </c:ser>
        <c:ser>
          <c:idx val="1"/>
          <c:order val="1"/>
          <c:tx>
            <c:strRef>
              <c:f>Foglio1!$C$1</c:f>
              <c:strCache>
                <c:ptCount val="1"/>
                <c:pt idx="0">
                  <c:v>Donatori</c:v>
                </c:pt>
              </c:strCache>
            </c:strRef>
          </c:tx>
          <c:spPr>
            <a:solidFill>
              <a:srgbClr val="FF33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Foglio1!$A$2:$A$12</c:f>
              <c:numCache>
                <c:formatCode>General</c:formatCode>
                <c:ptCount val="5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</c:numCache>
            </c:numRef>
          </c:cat>
          <c:val>
            <c:numRef>
              <c:f>Foglio1!$C$2:$C$12</c:f>
              <c:numCache>
                <c:formatCode>General</c:formatCode>
                <c:ptCount val="5"/>
                <c:pt idx="0">
                  <c:v>899</c:v>
                </c:pt>
                <c:pt idx="1">
                  <c:v>859</c:v>
                </c:pt>
                <c:pt idx="2">
                  <c:v>851</c:v>
                </c:pt>
                <c:pt idx="3">
                  <c:v>896</c:v>
                </c:pt>
                <c:pt idx="4">
                  <c:v>910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D05-43C5-BCE5-587ACF8BE30A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04655104"/>
        <c:axId val="105123840"/>
      </c:barChart>
      <c:catAx>
        <c:axId val="1046551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05123840"/>
        <c:crosses val="autoZero"/>
        <c:auto val="1"/>
        <c:lblAlgn val="ctr"/>
        <c:lblOffset val="100"/>
        <c:noMultiLvlLbl val="0"/>
      </c:catAx>
      <c:valAx>
        <c:axId val="10512384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04655104"/>
        <c:crosses val="autoZero"/>
        <c:crossBetween val="between"/>
      </c:valAx>
    </c:plotArea>
    <c:legend>
      <c:legendPos val="b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it-IT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38"/>
    </mc:Choice>
    <mc:Fallback>
      <c:style val="38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Foglio1!$B$1</c:f>
              <c:strCache>
                <c:ptCount val="1"/>
                <c:pt idx="0">
                  <c:v>Uomini</c:v>
                </c:pt>
              </c:strCache>
            </c:strRef>
          </c:tx>
          <c:spPr>
            <a:solidFill>
              <a:schemeClr val="accent2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Foglio1!$A$9:$A$13</c:f>
              <c:numCache>
                <c:formatCode>General</c:formatCode>
                <c:ptCount val="5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</c:numCache>
            </c:numRef>
          </c:cat>
          <c:val>
            <c:numRef>
              <c:f>Foglio1!$B$9:$B$13</c:f>
              <c:numCache>
                <c:formatCode>General</c:formatCode>
                <c:ptCount val="5"/>
                <c:pt idx="0">
                  <c:v>589</c:v>
                </c:pt>
                <c:pt idx="1">
                  <c:v>563</c:v>
                </c:pt>
                <c:pt idx="2">
                  <c:v>556</c:v>
                </c:pt>
                <c:pt idx="3">
                  <c:v>574</c:v>
                </c:pt>
                <c:pt idx="4">
                  <c:v>588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835-4976-837F-DACC18403FE4}"/>
            </c:ext>
          </c:extLst>
        </c:ser>
        <c:ser>
          <c:idx val="1"/>
          <c:order val="1"/>
          <c:tx>
            <c:strRef>
              <c:f>Foglio1!$C$1</c:f>
              <c:strCache>
                <c:ptCount val="1"/>
                <c:pt idx="0">
                  <c:v>Donne</c:v>
                </c:pt>
              </c:strCache>
            </c:strRef>
          </c:tx>
          <c:spPr>
            <a:solidFill>
              <a:srgbClr val="FF33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Foglio1!$A$9:$A$13</c:f>
              <c:numCache>
                <c:formatCode>General</c:formatCode>
                <c:ptCount val="5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</c:numCache>
            </c:numRef>
          </c:cat>
          <c:val>
            <c:numRef>
              <c:f>Foglio1!$C$9:$C$13</c:f>
              <c:numCache>
                <c:formatCode>General</c:formatCode>
                <c:ptCount val="5"/>
                <c:pt idx="0">
                  <c:v>310</c:v>
                </c:pt>
                <c:pt idx="1">
                  <c:v>296</c:v>
                </c:pt>
                <c:pt idx="2">
                  <c:v>295</c:v>
                </c:pt>
                <c:pt idx="3">
                  <c:v>322</c:v>
                </c:pt>
                <c:pt idx="4">
                  <c:v>322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835-4976-837F-DACC18403FE4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05220736"/>
        <c:axId val="105226624"/>
      </c:barChart>
      <c:catAx>
        <c:axId val="10522073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05226624"/>
        <c:crosses val="autoZero"/>
        <c:auto val="1"/>
        <c:lblAlgn val="ctr"/>
        <c:lblOffset val="100"/>
        <c:noMultiLvlLbl val="0"/>
      </c:catAx>
      <c:valAx>
        <c:axId val="10522662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05220736"/>
        <c:crosses val="autoZero"/>
        <c:crossBetween val="between"/>
      </c:valAx>
    </c:plotArea>
    <c:legend>
      <c:legendPos val="b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it-IT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27"/>
    </mc:Choice>
    <mc:Fallback>
      <c:style val="27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Foglio1!$B$1</c:f>
              <c:strCache>
                <c:ptCount val="1"/>
                <c:pt idx="0">
                  <c:v>Nuovi donatori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pPr>
              <a:solidFill>
                <a:srgbClr val="C00000"/>
              </a:solidFill>
              <a:ln>
                <a:solidFill>
                  <a:srgbClr val="FF0000"/>
                </a:solidFill>
              </a:ln>
            </c:spPr>
          </c:marker>
          <c:dLbls>
            <c:spPr>
              <a:noFill/>
              <a:ln>
                <a:noFill/>
              </a:ln>
              <a:effectLst/>
            </c:sp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Foglio1!$A$8:$A$12</c:f>
              <c:numCache>
                <c:formatCode>General</c:formatCode>
                <c:ptCount val="5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</c:numCache>
            </c:numRef>
          </c:cat>
          <c:val>
            <c:numRef>
              <c:f>Foglio1!$B$8:$B$12</c:f>
              <c:numCache>
                <c:formatCode>General</c:formatCode>
                <c:ptCount val="5"/>
                <c:pt idx="0">
                  <c:v>43</c:v>
                </c:pt>
                <c:pt idx="1">
                  <c:v>27</c:v>
                </c:pt>
                <c:pt idx="2">
                  <c:v>60</c:v>
                </c:pt>
                <c:pt idx="3">
                  <c:v>61</c:v>
                </c:pt>
                <c:pt idx="4">
                  <c:v>53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CC88-4F14-B983-A87731F37F4A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151076864"/>
        <c:axId val="151078400"/>
      </c:lineChart>
      <c:catAx>
        <c:axId val="15107686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51078400"/>
        <c:crosses val="autoZero"/>
        <c:auto val="1"/>
        <c:lblAlgn val="ctr"/>
        <c:lblOffset val="100"/>
        <c:noMultiLvlLbl val="0"/>
      </c:catAx>
      <c:valAx>
        <c:axId val="151078400"/>
        <c:scaling>
          <c:orientation val="minMax"/>
          <c:min val="20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5107686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it-IT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Reversed" id="22">
  <a:schemeClr val="accent2"/>
</cs:colorStyle>
</file>

<file path=ppt/charts/colors2.xml><?xml version="1.0" encoding="utf-8"?>
<cs:colorStyle xmlns:cs="http://schemas.microsoft.com/office/drawing/2012/chartStyle" xmlns:a="http://schemas.openxmlformats.org/drawingml/2006/main" meth="withinLinear" id="17">
  <a:schemeClr val="accent4"/>
</cs:colorStyle>
</file>

<file path=ppt/charts/colors3.xml><?xml version="1.0" encoding="utf-8"?>
<cs:colorStyle xmlns:cs="http://schemas.microsoft.com/office/drawing/2012/chartStyle" xmlns:a="http://schemas.openxmlformats.org/drawingml/2006/main" meth="withinLinear" id="18">
  <a:schemeClr val="accent5"/>
</cs:colorStyle>
</file>

<file path=ppt/charts/style1.xml><?xml version="1.0" encoding="utf-8"?>
<cs:chartStyle xmlns:cs="http://schemas.microsoft.com/office/drawing/2012/chartStyle" xmlns:a="http://schemas.openxmlformats.org/drawingml/2006/main" id="3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lt1"/>
    </cs:fontRef>
  </cs:dataPoint>
  <cs:dataPoint3D>
    <cs:lnRef idx="0"/>
    <cs:fillRef idx="3">
      <cs:styleClr val="auto"/>
    </cs:fillRef>
    <cs:effectRef idx="3"/>
    <cs:fontRef idx="minor">
      <a:schemeClr val="lt1"/>
    </cs:fontRef>
  </cs:dataPoint3D>
  <cs:dataPointLine>
    <cs:lnRef idx="0">
      <cs:styleClr val="auto"/>
    </cs:lnRef>
    <cs:fillRef idx="3"/>
    <cs:effectRef idx="3"/>
    <cs:fontRef idx="minor">
      <a:schemeClr val="lt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lt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lt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3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lt1"/>
    </cs:fontRef>
  </cs:dataPoint>
  <cs:dataPoint3D>
    <cs:lnRef idx="0"/>
    <cs:fillRef idx="3">
      <cs:styleClr val="auto"/>
    </cs:fillRef>
    <cs:effectRef idx="3"/>
    <cs:fontRef idx="minor">
      <a:schemeClr val="lt1"/>
    </cs:fontRef>
  </cs:dataPoint3D>
  <cs:dataPointLine>
    <cs:lnRef idx="0">
      <cs:styleClr val="auto"/>
    </cs:lnRef>
    <cs:fillRef idx="3"/>
    <cs:effectRef idx="3"/>
    <cs:fontRef idx="minor">
      <a:schemeClr val="lt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lt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lt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3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lt1"/>
    </cs:fontRef>
  </cs:dataPoint>
  <cs:dataPoint3D>
    <cs:lnRef idx="0"/>
    <cs:fillRef idx="3">
      <cs:styleClr val="auto"/>
    </cs:fillRef>
    <cs:effectRef idx="3"/>
    <cs:fontRef idx="minor">
      <a:schemeClr val="lt1"/>
    </cs:fontRef>
  </cs:dataPoint3D>
  <cs:dataPointLine>
    <cs:lnRef idx="0">
      <cs:styleClr val="auto"/>
    </cs:lnRef>
    <cs:fillRef idx="3"/>
    <cs:effectRef idx="3"/>
    <cs:fontRef idx="minor">
      <a:schemeClr val="lt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lt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lt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427" cy="511731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l">
              <a:defRPr sz="13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4023992" y="0"/>
            <a:ext cx="3078427" cy="511731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r">
              <a:defRPr sz="1300"/>
            </a:lvl1pPr>
          </a:lstStyle>
          <a:p>
            <a:fld id="{36516F23-4AF2-4B9E-8AB1-ADE526AE15F0}" type="datetimeFigureOut">
              <a:rPr lang="it-IT" smtClean="0"/>
              <a:pPr/>
              <a:t>26/03/2021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995363" y="768350"/>
            <a:ext cx="5113337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75" tIns="49538" rIns="99075" bIns="49538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710407" y="4861441"/>
            <a:ext cx="5683250" cy="4605576"/>
          </a:xfrm>
          <a:prstGeom prst="rect">
            <a:avLst/>
          </a:prstGeom>
        </p:spPr>
        <p:txBody>
          <a:bodyPr vert="horz" lIns="99075" tIns="49538" rIns="99075" bIns="49538" rtlCol="0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8427" cy="511731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l">
              <a:defRPr sz="13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4023992" y="9721106"/>
            <a:ext cx="3078427" cy="511731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r">
              <a:defRPr sz="1300"/>
            </a:lvl1pPr>
          </a:lstStyle>
          <a:p>
            <a:fld id="{DB2F1C6F-4D7D-419E-A01A-A5FA8CEC1201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902804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B2F1C6F-4D7D-419E-A01A-A5FA8CEC1201}" type="slidenum">
              <a:rPr lang="it-IT" smtClean="0"/>
              <a:pPr/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842635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DDD5D-5ECF-4543-BBF2-05E0968DA06F}" type="datetimeFigureOut">
              <a:rPr lang="it-IT" smtClean="0"/>
              <a:pPr/>
              <a:t>26/03/2021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2BE52-057F-4DB6-BB9A-E3B7917678C4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DDD5D-5ECF-4543-BBF2-05E0968DA06F}" type="datetimeFigureOut">
              <a:rPr lang="it-IT" smtClean="0"/>
              <a:pPr/>
              <a:t>26/03/2021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2BE52-057F-4DB6-BB9A-E3B7917678C4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DDD5D-5ECF-4543-BBF2-05E0968DA06F}" type="datetimeFigureOut">
              <a:rPr lang="it-IT" smtClean="0"/>
              <a:pPr/>
              <a:t>26/03/2021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2BE52-057F-4DB6-BB9A-E3B7917678C4}" type="slidenum">
              <a:rPr lang="it-IT" smtClean="0"/>
              <a:pPr/>
              <a:t>‹N›</a:t>
            </a:fld>
            <a:endParaRPr lang="it-IT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DDD5D-5ECF-4543-BBF2-05E0968DA06F}" type="datetimeFigureOut">
              <a:rPr lang="it-IT" smtClean="0"/>
              <a:pPr/>
              <a:t>26/03/2021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2BE52-057F-4DB6-BB9A-E3B7917678C4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DDD5D-5ECF-4543-BBF2-05E0968DA06F}" type="datetimeFigureOut">
              <a:rPr lang="it-IT" smtClean="0"/>
              <a:pPr/>
              <a:t>26/03/2021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2BE52-057F-4DB6-BB9A-E3B7917678C4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DDD5D-5ECF-4543-BBF2-05E0968DA06F}" type="datetimeFigureOut">
              <a:rPr lang="it-IT" smtClean="0"/>
              <a:pPr/>
              <a:t>26/03/2021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2BE52-057F-4DB6-BB9A-E3B7917678C4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DDD5D-5ECF-4543-BBF2-05E0968DA06F}" type="datetimeFigureOut">
              <a:rPr lang="it-IT" smtClean="0"/>
              <a:pPr/>
              <a:t>26/03/2021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2BE52-057F-4DB6-BB9A-E3B7917678C4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DDD5D-5ECF-4543-BBF2-05E0968DA06F}" type="datetimeFigureOut">
              <a:rPr lang="it-IT" smtClean="0"/>
              <a:pPr/>
              <a:t>26/03/2021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2BE52-057F-4DB6-BB9A-E3B7917678C4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DDD5D-5ECF-4543-BBF2-05E0968DA06F}" type="datetimeFigureOut">
              <a:rPr lang="it-IT" smtClean="0"/>
              <a:pPr/>
              <a:t>26/03/2021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2BE52-057F-4DB6-BB9A-E3B7917678C4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DDD5D-5ECF-4543-BBF2-05E0968DA06F}" type="datetimeFigureOut">
              <a:rPr lang="it-IT" smtClean="0"/>
              <a:pPr/>
              <a:t>26/03/2021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2BE52-057F-4DB6-BB9A-E3B7917678C4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DDD5D-5ECF-4543-BBF2-05E0968DA06F}" type="datetimeFigureOut">
              <a:rPr lang="it-IT" smtClean="0"/>
              <a:pPr/>
              <a:t>26/03/2021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2BE52-057F-4DB6-BB9A-E3B7917678C4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923DDD5D-5ECF-4543-BBF2-05E0968DA06F}" type="datetimeFigureOut">
              <a:rPr lang="it-IT" smtClean="0"/>
              <a:pPr/>
              <a:t>26/03/2021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1F52BE52-057F-4DB6-BB9A-E3B7917678C4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4.xml"/><Relationship Id="rId4" Type="http://schemas.openxmlformats.org/officeDocument/2006/relationships/chart" Target="../charts/char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792138" y="980728"/>
            <a:ext cx="7559724" cy="2399580"/>
          </a:xfrm>
        </p:spPr>
        <p:txBody>
          <a:bodyPr>
            <a:noAutofit/>
          </a:bodyPr>
          <a:lstStyle/>
          <a:p>
            <a:r>
              <a:rPr lang="it-IT" sz="5400" b="1" dirty="0"/>
              <a:t>ASSEMBLEA ANNUALE DEGLI ASSOCIATI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it-IT" sz="3200" b="1" dirty="0"/>
              <a:t>Sabato 27 Marzo 2021</a:t>
            </a:r>
          </a:p>
          <a:p>
            <a:r>
              <a:rPr lang="it-IT" sz="3200" b="1" dirty="0"/>
              <a:t>Ore 15</a:t>
            </a:r>
          </a:p>
        </p:txBody>
      </p:sp>
      <p:pic>
        <p:nvPicPr>
          <p:cNvPr id="5" name="Immagine 4" descr="logo new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85786" y="5643578"/>
            <a:ext cx="1928826" cy="9553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10943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>
            <a:extLst>
              <a:ext uri="{FF2B5EF4-FFF2-40B4-BE49-F238E27FC236}">
                <a16:creationId xmlns:a16="http://schemas.microsoft.com/office/drawing/2014/main" id="{5ECBB88A-D012-46F2-B48C-EB96E9DF3C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2564904"/>
            <a:ext cx="9101667" cy="4293095"/>
          </a:xfrm>
        </p:spPr>
        <p:txBody>
          <a:bodyPr>
            <a:normAutofit/>
          </a:bodyPr>
          <a:lstStyle/>
          <a:p>
            <a:pPr lvl="0"/>
            <a:r>
              <a:rPr lang="it-IT" b="1" dirty="0"/>
              <a:t>Propaganda</a:t>
            </a:r>
            <a:r>
              <a:rPr lang="it-IT" dirty="0"/>
              <a:t>, finalizzata ad aumentare la forza numerica dell’associazione</a:t>
            </a:r>
          </a:p>
          <a:p>
            <a:pPr lvl="0"/>
            <a:r>
              <a:rPr lang="it-IT" b="1" dirty="0"/>
              <a:t>Progetto Scuole</a:t>
            </a:r>
            <a:r>
              <a:rPr lang="it-IT" dirty="0"/>
              <a:t>, per sensibilizzare bambini e ragazzi sul tema del dono</a:t>
            </a:r>
          </a:p>
          <a:p>
            <a:pPr lvl="0"/>
            <a:r>
              <a:rPr lang="it-IT" b="1" dirty="0"/>
              <a:t>Ricerca nuovi collaboratori</a:t>
            </a:r>
          </a:p>
          <a:p>
            <a:pPr lvl="0"/>
            <a:r>
              <a:rPr lang="it-IT" dirty="0"/>
              <a:t>Garantire e migliorare</a:t>
            </a:r>
            <a:r>
              <a:rPr lang="it-IT" b="1" dirty="0"/>
              <a:t> le attività e i servizi </a:t>
            </a:r>
            <a:r>
              <a:rPr lang="it-IT" dirty="0"/>
              <a:t>offerti</a:t>
            </a:r>
          </a:p>
          <a:p>
            <a:pPr lvl="0"/>
            <a:r>
              <a:rPr lang="it-IT" dirty="0"/>
              <a:t>Gruppo podisti AVIS</a:t>
            </a:r>
          </a:p>
        </p:txBody>
      </p:sp>
      <p:sp>
        <p:nvSpPr>
          <p:cNvPr id="7" name="Titolo 2">
            <a:extLst>
              <a:ext uri="{FF2B5EF4-FFF2-40B4-BE49-F238E27FC236}">
                <a16:creationId xmlns:a16="http://schemas.microsoft.com/office/drawing/2014/main" id="{1D98018C-120E-4901-A1AF-74F39EE3A557}"/>
              </a:ext>
            </a:extLst>
          </p:cNvPr>
          <p:cNvSpPr txBox="1">
            <a:spLocks/>
          </p:cNvSpPr>
          <p:nvPr/>
        </p:nvSpPr>
        <p:spPr>
          <a:xfrm>
            <a:off x="457200" y="338328"/>
            <a:ext cx="8229600" cy="18665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it-IT" b="1" dirty="0"/>
              <a:t>PROGRAMMA DI ATTIVITA’</a:t>
            </a:r>
            <a:br>
              <a:rPr lang="it-IT" b="1" dirty="0"/>
            </a:br>
            <a:r>
              <a:rPr lang="it-IT" b="1" dirty="0"/>
              <a:t>				2021</a:t>
            </a:r>
          </a:p>
        </p:txBody>
      </p:sp>
    </p:spTree>
    <p:extLst>
      <p:ext uri="{BB962C8B-B14F-4D97-AF65-F5344CB8AC3E}">
        <p14:creationId xmlns:p14="http://schemas.microsoft.com/office/powerpoint/2010/main" val="37186175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olo 2"/>
          <p:cNvSpPr>
            <a:spLocks noGrp="1"/>
          </p:cNvSpPr>
          <p:nvPr>
            <p:ph type="title"/>
          </p:nvPr>
        </p:nvSpPr>
        <p:spPr>
          <a:xfrm>
            <a:off x="215516" y="354916"/>
            <a:ext cx="8712968" cy="1794528"/>
          </a:xfrm>
        </p:spPr>
        <p:txBody>
          <a:bodyPr>
            <a:noAutofit/>
          </a:bodyPr>
          <a:lstStyle/>
          <a:p>
            <a:r>
              <a:rPr lang="it-IT" b="1" dirty="0">
                <a:solidFill>
                  <a:schemeClr val="bg1"/>
                </a:solidFill>
              </a:rPr>
              <a:t>CONTO ECONOMICO</a:t>
            </a:r>
            <a:br>
              <a:rPr lang="it-IT" b="1" dirty="0">
                <a:solidFill>
                  <a:schemeClr val="bg1"/>
                </a:solidFill>
              </a:rPr>
            </a:br>
            <a:r>
              <a:rPr lang="it-IT" b="1" dirty="0">
                <a:solidFill>
                  <a:schemeClr val="bg1"/>
                </a:solidFill>
              </a:rPr>
              <a:t>				2019 vs 2020</a:t>
            </a:r>
          </a:p>
        </p:txBody>
      </p:sp>
      <p:pic>
        <p:nvPicPr>
          <p:cNvPr id="3" name="Immagine 2">
            <a:extLst>
              <a:ext uri="{FF2B5EF4-FFF2-40B4-BE49-F238E27FC236}">
                <a16:creationId xmlns:a16="http://schemas.microsoft.com/office/drawing/2014/main" id="{F9B5AF30-2A84-433E-B9D8-CB00375CE3B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88237" y="1916832"/>
            <a:ext cx="6567525" cy="4941168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2"/>
          <p:cNvSpPr>
            <a:spLocks noGrp="1"/>
          </p:cNvSpPr>
          <p:nvPr>
            <p:ph type="title"/>
          </p:nvPr>
        </p:nvSpPr>
        <p:spPr>
          <a:xfrm>
            <a:off x="215516" y="354916"/>
            <a:ext cx="8712968" cy="1794528"/>
          </a:xfrm>
        </p:spPr>
        <p:txBody>
          <a:bodyPr>
            <a:noAutofit/>
          </a:bodyPr>
          <a:lstStyle/>
          <a:p>
            <a:r>
              <a:rPr lang="it-IT" b="1" dirty="0">
                <a:solidFill>
                  <a:schemeClr val="bg1"/>
                </a:solidFill>
              </a:rPr>
              <a:t>STATO PATRIMONIALE</a:t>
            </a:r>
            <a:br>
              <a:rPr lang="it-IT" b="1" dirty="0">
                <a:solidFill>
                  <a:schemeClr val="bg1"/>
                </a:solidFill>
              </a:rPr>
            </a:br>
            <a:r>
              <a:rPr lang="it-IT" b="1" dirty="0">
                <a:solidFill>
                  <a:schemeClr val="bg1"/>
                </a:solidFill>
              </a:rPr>
              <a:t>				2019 vs 2020</a:t>
            </a:r>
          </a:p>
        </p:txBody>
      </p:sp>
      <p:pic>
        <p:nvPicPr>
          <p:cNvPr id="3" name="Immagine 2">
            <a:extLst>
              <a:ext uri="{FF2B5EF4-FFF2-40B4-BE49-F238E27FC236}">
                <a16:creationId xmlns:a16="http://schemas.microsoft.com/office/drawing/2014/main" id="{D3CBF61E-B65A-43FA-8409-5CB9F784F0C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48991" y="2060848"/>
            <a:ext cx="6446018" cy="473938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olo 2"/>
          <p:cNvSpPr>
            <a:spLocks noGrp="1"/>
          </p:cNvSpPr>
          <p:nvPr>
            <p:ph type="title"/>
          </p:nvPr>
        </p:nvSpPr>
        <p:spPr>
          <a:xfrm>
            <a:off x="215516" y="354916"/>
            <a:ext cx="8712968" cy="1794528"/>
          </a:xfrm>
        </p:spPr>
        <p:txBody>
          <a:bodyPr>
            <a:noAutofit/>
          </a:bodyPr>
          <a:lstStyle/>
          <a:p>
            <a:r>
              <a:rPr lang="it-IT" b="1" dirty="0"/>
              <a:t>BILANCIO PREVENTIVO</a:t>
            </a:r>
            <a:br>
              <a:rPr lang="it-IT" b="1" dirty="0"/>
            </a:br>
            <a:r>
              <a:rPr lang="it-IT" b="1" dirty="0"/>
              <a:t>				2021</a:t>
            </a:r>
          </a:p>
        </p:txBody>
      </p:sp>
      <p:pic>
        <p:nvPicPr>
          <p:cNvPr id="9" name="Immagine 8">
            <a:extLst>
              <a:ext uri="{FF2B5EF4-FFF2-40B4-BE49-F238E27FC236}">
                <a16:creationId xmlns:a16="http://schemas.microsoft.com/office/drawing/2014/main" id="{D5629F93-5562-46E7-B765-85764E7CEFC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5516" y="1907380"/>
            <a:ext cx="8712968" cy="495062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>
            <a:extLst>
              <a:ext uri="{FF2B5EF4-FFF2-40B4-BE49-F238E27FC236}">
                <a16:creationId xmlns:a16="http://schemas.microsoft.com/office/drawing/2014/main" id="{CBA594FF-975A-4A85-95A0-E0BF18A4D2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67833" y="2204864"/>
            <a:ext cx="7408333" cy="4653136"/>
          </a:xfrm>
        </p:spPr>
        <p:txBody>
          <a:bodyPr>
            <a:normAutofit fontScale="92500" lnSpcReduction="10000"/>
          </a:bodyPr>
          <a:lstStyle/>
          <a:p>
            <a:pPr marL="457200" lvl="0" indent="-457200">
              <a:buFont typeface="+mj-lt"/>
              <a:buAutoNum type="arabicPeriod"/>
            </a:pPr>
            <a:r>
              <a:rPr lang="it-IT" sz="1800" dirty="0"/>
              <a:t>Nomina del segretario dell’Assemblea;</a:t>
            </a:r>
          </a:p>
          <a:p>
            <a:pPr marL="457200" lvl="0" indent="-457200">
              <a:buFont typeface="+mj-lt"/>
              <a:buAutoNum type="arabicPeriod"/>
            </a:pPr>
            <a:r>
              <a:rPr lang="it-IT" sz="1800" dirty="0"/>
              <a:t>Relazione della Commissione Verifica Poteri</a:t>
            </a:r>
          </a:p>
          <a:p>
            <a:pPr marL="457200" lvl="0" indent="-457200">
              <a:buFont typeface="+mj-lt"/>
              <a:buAutoNum type="arabicPeriod"/>
            </a:pPr>
            <a:r>
              <a:rPr lang="it-IT" sz="1800" dirty="0"/>
              <a:t>Presentazione della Relazione del Consiglio sulla attività svolta e le linee di indirizzo per il futuro;</a:t>
            </a:r>
          </a:p>
          <a:p>
            <a:pPr marL="457200" lvl="0" indent="-457200">
              <a:buFont typeface="+mj-lt"/>
              <a:buAutoNum type="arabicPeriod"/>
            </a:pPr>
            <a:r>
              <a:rPr lang="it-IT" sz="1800" dirty="0"/>
              <a:t>Presentazione:</a:t>
            </a:r>
          </a:p>
          <a:p>
            <a:pPr lvl="1"/>
            <a:r>
              <a:rPr lang="it-IT" sz="1600" dirty="0"/>
              <a:t>del bilancio consuntivo 2020;                                  </a:t>
            </a:r>
          </a:p>
          <a:p>
            <a:pPr lvl="1"/>
            <a:r>
              <a:rPr lang="it-IT" sz="1600" dirty="0"/>
              <a:t>della relazione del Collegio dei Revisori dei Conti;</a:t>
            </a:r>
          </a:p>
          <a:p>
            <a:pPr lvl="1"/>
            <a:r>
              <a:rPr lang="it-IT" sz="1600" dirty="0"/>
              <a:t>del bilancio preventivo 2021;</a:t>
            </a:r>
          </a:p>
          <a:p>
            <a:pPr marL="457200" lvl="0" indent="-457200">
              <a:buFont typeface="+mj-lt"/>
              <a:buAutoNum type="arabicPeriod"/>
            </a:pPr>
            <a:r>
              <a:rPr lang="it-IT" sz="1800" dirty="0"/>
              <a:t>Interventi, conclusioni e votazione delle relazioni, del bilancio consuntivo 2020 e ratifica del bilancio preventivo 2021 approvato dal Consiglio;</a:t>
            </a:r>
          </a:p>
          <a:p>
            <a:pPr marL="457200" lvl="0" indent="-457200">
              <a:buFont typeface="+mj-lt"/>
              <a:buAutoNum type="arabicPeriod"/>
            </a:pPr>
            <a:r>
              <a:rPr lang="it-IT" sz="1800" dirty="0"/>
              <a:t>Rinnovo cariche sociali</a:t>
            </a:r>
          </a:p>
          <a:p>
            <a:pPr lvl="1"/>
            <a:r>
              <a:rPr lang="it-IT" sz="1600" dirty="0"/>
              <a:t>nomina Comitato Elettorale;</a:t>
            </a:r>
          </a:p>
          <a:p>
            <a:pPr lvl="1"/>
            <a:r>
              <a:rPr lang="it-IT" sz="1600" dirty="0"/>
              <a:t>nomina dei componenti del Collegio dei Revisori dei Conti;</a:t>
            </a:r>
          </a:p>
          <a:p>
            <a:pPr lvl="1"/>
            <a:r>
              <a:rPr lang="it-IT" sz="1600" dirty="0"/>
              <a:t>proposta di candidati alle cariche superiori;</a:t>
            </a:r>
          </a:p>
          <a:p>
            <a:pPr marL="457200" lvl="0" indent="-457200">
              <a:buFont typeface="+mj-lt"/>
              <a:buAutoNum type="arabicPeriod"/>
            </a:pPr>
            <a:r>
              <a:rPr lang="it-IT" sz="1800" dirty="0"/>
              <a:t>Nomina dei delegati alla Assemblea Provinciale e proposte per la nomina dei delegati alle assemblee Regionale e Nazionale;</a:t>
            </a:r>
          </a:p>
          <a:p>
            <a:pPr marL="457200" lvl="0" indent="-457200">
              <a:buFont typeface="+mj-lt"/>
              <a:buAutoNum type="arabicPeriod"/>
            </a:pPr>
            <a:r>
              <a:rPr lang="it-IT" sz="1800" dirty="0"/>
              <a:t>Varie ed eventuali.</a:t>
            </a:r>
          </a:p>
        </p:txBody>
      </p:sp>
      <p:sp>
        <p:nvSpPr>
          <p:cNvPr id="3" name="Titolo 2">
            <a:extLst>
              <a:ext uri="{FF2B5EF4-FFF2-40B4-BE49-F238E27FC236}">
                <a16:creationId xmlns:a16="http://schemas.microsoft.com/office/drawing/2014/main" id="{528C1B37-CB54-4D90-939C-E5599A278A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Ordine del giorno</a:t>
            </a:r>
          </a:p>
        </p:txBody>
      </p:sp>
    </p:spTree>
    <p:extLst>
      <p:ext uri="{BB962C8B-B14F-4D97-AF65-F5344CB8AC3E}">
        <p14:creationId xmlns:p14="http://schemas.microsoft.com/office/powerpoint/2010/main" val="7266874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47907846"/>
              </p:ext>
            </p:extLst>
          </p:nvPr>
        </p:nvGraphicFramePr>
        <p:xfrm>
          <a:off x="606388" y="2348880"/>
          <a:ext cx="7931224" cy="43204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itolo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866536"/>
          </a:xfrm>
        </p:spPr>
        <p:txBody>
          <a:bodyPr>
            <a:normAutofit/>
          </a:bodyPr>
          <a:lstStyle/>
          <a:p>
            <a:r>
              <a:rPr lang="it-IT" b="1" dirty="0"/>
              <a:t>DONAZIONI ANNUE</a:t>
            </a:r>
            <a:br>
              <a:rPr lang="it-IT" b="1" dirty="0"/>
            </a:br>
            <a:r>
              <a:rPr lang="it-IT" b="1" dirty="0"/>
              <a:t>				2016-2020</a:t>
            </a:r>
          </a:p>
        </p:txBody>
      </p:sp>
    </p:spTree>
    <p:extLst>
      <p:ext uri="{BB962C8B-B14F-4D97-AF65-F5344CB8AC3E}">
        <p14:creationId xmlns:p14="http://schemas.microsoft.com/office/powerpoint/2010/main" val="12481548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866536"/>
          </a:xfrm>
        </p:spPr>
        <p:txBody>
          <a:bodyPr>
            <a:normAutofit fontScale="90000"/>
          </a:bodyPr>
          <a:lstStyle/>
          <a:p>
            <a:r>
              <a:rPr lang="it-IT" b="1" dirty="0"/>
              <a:t>DONAZIONI PER TIPOLOGIE DI COMPONENTI</a:t>
            </a:r>
            <a:br>
              <a:rPr lang="it-IT" b="1" dirty="0"/>
            </a:br>
            <a:r>
              <a:rPr lang="it-IT" b="1" dirty="0"/>
              <a:t>					2016-2020</a:t>
            </a:r>
          </a:p>
        </p:txBody>
      </p:sp>
      <p:graphicFrame>
        <p:nvGraphicFramePr>
          <p:cNvPr id="8" name="Segnaposto contenuto 7">
            <a:extLst>
              <a:ext uri="{FF2B5EF4-FFF2-40B4-BE49-F238E27FC236}">
                <a16:creationId xmlns:a16="http://schemas.microsoft.com/office/drawing/2014/main" id="{C631C44F-B926-4379-9EA3-324DED2215E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22836373"/>
              </p:ext>
            </p:extLst>
          </p:nvPr>
        </p:nvGraphicFramePr>
        <p:xfrm>
          <a:off x="251520" y="1988840"/>
          <a:ext cx="4279154" cy="22322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2" name="Segnaposto contenuto 7">
            <a:extLst>
              <a:ext uri="{FF2B5EF4-FFF2-40B4-BE49-F238E27FC236}">
                <a16:creationId xmlns:a16="http://schemas.microsoft.com/office/drawing/2014/main" id="{548233A8-C2C1-42EB-9AAD-118C714A594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56512928"/>
              </p:ext>
            </p:extLst>
          </p:nvPr>
        </p:nvGraphicFramePr>
        <p:xfrm>
          <a:off x="271858" y="4373488"/>
          <a:ext cx="4279154" cy="22322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3" name="Segnaposto contenuto 7">
            <a:extLst>
              <a:ext uri="{FF2B5EF4-FFF2-40B4-BE49-F238E27FC236}">
                <a16:creationId xmlns:a16="http://schemas.microsoft.com/office/drawing/2014/main" id="{68CB26CF-DB4F-40DE-A281-49F0BA61C01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45366283"/>
              </p:ext>
            </p:extLst>
          </p:nvPr>
        </p:nvGraphicFramePr>
        <p:xfrm>
          <a:off x="4674690" y="3185853"/>
          <a:ext cx="4279154" cy="22322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32625293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92134275"/>
              </p:ext>
            </p:extLst>
          </p:nvPr>
        </p:nvGraphicFramePr>
        <p:xfrm>
          <a:off x="251520" y="2564904"/>
          <a:ext cx="8640960" cy="41044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itolo 2"/>
          <p:cNvSpPr>
            <a:spLocks noGrp="1"/>
          </p:cNvSpPr>
          <p:nvPr>
            <p:ph type="title"/>
          </p:nvPr>
        </p:nvSpPr>
        <p:spPr>
          <a:xfrm>
            <a:off x="215516" y="354916"/>
            <a:ext cx="8712968" cy="1794528"/>
          </a:xfrm>
        </p:spPr>
        <p:txBody>
          <a:bodyPr>
            <a:noAutofit/>
          </a:bodyPr>
          <a:lstStyle/>
          <a:p>
            <a:r>
              <a:rPr lang="it-IT" b="1" dirty="0"/>
              <a:t>RAPPORTO DONATORI/DONAZIONI</a:t>
            </a:r>
            <a:br>
              <a:rPr lang="it-IT" b="1" dirty="0"/>
            </a:br>
            <a:r>
              <a:rPr lang="it-IT" b="1" dirty="0"/>
              <a:t>				2016-2020</a:t>
            </a:r>
          </a:p>
        </p:txBody>
      </p:sp>
    </p:spTree>
    <p:extLst>
      <p:ext uri="{BB962C8B-B14F-4D97-AF65-F5344CB8AC3E}">
        <p14:creationId xmlns:p14="http://schemas.microsoft.com/office/powerpoint/2010/main" val="21173817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/>
          <p:cNvSpPr>
            <a:spLocks noGrp="1"/>
          </p:cNvSpPr>
          <p:nvPr>
            <p:ph type="title"/>
          </p:nvPr>
        </p:nvSpPr>
        <p:spPr>
          <a:xfrm>
            <a:off x="251520" y="266320"/>
            <a:ext cx="8640960" cy="1794528"/>
          </a:xfrm>
        </p:spPr>
        <p:txBody>
          <a:bodyPr>
            <a:noAutofit/>
          </a:bodyPr>
          <a:lstStyle/>
          <a:p>
            <a:r>
              <a:rPr lang="it-IT" b="1" dirty="0">
                <a:solidFill>
                  <a:schemeClr val="bg1"/>
                </a:solidFill>
              </a:rPr>
              <a:t>RAPPORTO DONATORI UOMINI/DONNE</a:t>
            </a:r>
            <a:br>
              <a:rPr lang="it-IT" b="1" dirty="0">
                <a:solidFill>
                  <a:schemeClr val="bg1"/>
                </a:solidFill>
              </a:rPr>
            </a:br>
            <a:r>
              <a:rPr lang="it-IT" b="1" dirty="0">
                <a:solidFill>
                  <a:schemeClr val="bg1"/>
                </a:solidFill>
              </a:rPr>
              <a:t>				2016-2020</a:t>
            </a:r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33320215"/>
              </p:ext>
            </p:extLst>
          </p:nvPr>
        </p:nvGraphicFramePr>
        <p:xfrm>
          <a:off x="323528" y="2492896"/>
          <a:ext cx="8568952" cy="41764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976987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95853863"/>
              </p:ext>
            </p:extLst>
          </p:nvPr>
        </p:nvGraphicFramePr>
        <p:xfrm>
          <a:off x="871538" y="2420888"/>
          <a:ext cx="7408862" cy="39604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itolo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866536"/>
          </a:xfrm>
        </p:spPr>
        <p:txBody>
          <a:bodyPr/>
          <a:lstStyle/>
          <a:p>
            <a:r>
              <a:rPr lang="it-IT" b="1" dirty="0"/>
              <a:t>NUOVI DONATORI</a:t>
            </a:r>
            <a:br>
              <a:rPr lang="it-IT" b="1" dirty="0"/>
            </a:br>
            <a:r>
              <a:rPr lang="it-IT" b="1" dirty="0"/>
              <a:t>				2016-2020</a:t>
            </a:r>
          </a:p>
        </p:txBody>
      </p:sp>
    </p:spTree>
    <p:extLst>
      <p:ext uri="{BB962C8B-B14F-4D97-AF65-F5344CB8AC3E}">
        <p14:creationId xmlns:p14="http://schemas.microsoft.com/office/powerpoint/2010/main" val="21173817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>
            <a:extLst>
              <a:ext uri="{FF2B5EF4-FFF2-40B4-BE49-F238E27FC236}">
                <a16:creationId xmlns:a16="http://schemas.microsoft.com/office/drawing/2014/main" id="{5ECBB88A-D012-46F2-B48C-EB96E9DF3C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2564904"/>
            <a:ext cx="9101667" cy="4293095"/>
          </a:xfrm>
        </p:spPr>
        <p:txBody>
          <a:bodyPr/>
          <a:lstStyle/>
          <a:p>
            <a:r>
              <a:rPr lang="it-IT" dirty="0"/>
              <a:t>Progetto di ricerca  per la diminuzione rigetto nel trapianto di rene</a:t>
            </a:r>
          </a:p>
          <a:p>
            <a:r>
              <a:rPr lang="it-IT" dirty="0"/>
              <a:t>Consegna della Costituzione 2 giugno ai diciottenni</a:t>
            </a:r>
          </a:p>
          <a:p>
            <a:r>
              <a:rPr lang="it-IT" dirty="0"/>
              <a:t>Stampa e distribuzione dei calendari</a:t>
            </a:r>
          </a:p>
          <a:p>
            <a:r>
              <a:rPr lang="it-IT" dirty="0"/>
              <a:t>Donazione di 1000 € alla raccolta fondi «Covid-19 - Sosteniamo la terapia intensiva»</a:t>
            </a:r>
          </a:p>
        </p:txBody>
      </p:sp>
      <p:sp>
        <p:nvSpPr>
          <p:cNvPr id="7" name="Titolo 2">
            <a:extLst>
              <a:ext uri="{FF2B5EF4-FFF2-40B4-BE49-F238E27FC236}">
                <a16:creationId xmlns:a16="http://schemas.microsoft.com/office/drawing/2014/main" id="{1D98018C-120E-4901-A1AF-74F39EE3A557}"/>
              </a:ext>
            </a:extLst>
          </p:cNvPr>
          <p:cNvSpPr txBox="1">
            <a:spLocks/>
          </p:cNvSpPr>
          <p:nvPr/>
        </p:nvSpPr>
        <p:spPr>
          <a:xfrm>
            <a:off x="457200" y="338328"/>
            <a:ext cx="8229600" cy="18665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it-IT" b="1" dirty="0"/>
              <a:t>ALTRE ATTIVITA’</a:t>
            </a:r>
            <a:br>
              <a:rPr lang="it-IT" b="1" dirty="0"/>
            </a:br>
            <a:r>
              <a:rPr lang="it-IT" b="1" dirty="0"/>
              <a:t>				2020</a:t>
            </a: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6A6F47EE-54F1-47EC-962F-D314E43A6559}"/>
              </a:ext>
            </a:extLst>
          </p:cNvPr>
          <p:cNvSpPr txBox="1"/>
          <p:nvPr/>
        </p:nvSpPr>
        <p:spPr>
          <a:xfrm>
            <a:off x="2195736" y="5373216"/>
            <a:ext cx="4752528" cy="8309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2400" dirty="0"/>
              <a:t>Attività altamente condizionate dalla pandemia Covid-19</a:t>
            </a:r>
          </a:p>
        </p:txBody>
      </p:sp>
    </p:spTree>
    <p:extLst>
      <p:ext uri="{BB962C8B-B14F-4D97-AF65-F5344CB8AC3E}">
        <p14:creationId xmlns:p14="http://schemas.microsoft.com/office/powerpoint/2010/main" val="31443851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>
            <a:extLst>
              <a:ext uri="{FF2B5EF4-FFF2-40B4-BE49-F238E27FC236}">
                <a16:creationId xmlns:a16="http://schemas.microsoft.com/office/drawing/2014/main" id="{5ECBB88A-D012-46F2-B48C-EB96E9DF3C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2564904"/>
            <a:ext cx="9101667" cy="4293095"/>
          </a:xfrm>
        </p:spPr>
        <p:txBody>
          <a:bodyPr/>
          <a:lstStyle/>
          <a:p>
            <a:pPr lvl="0"/>
            <a:r>
              <a:rPr lang="it-IT" dirty="0"/>
              <a:t>Servizio elettrocardiogrammi;</a:t>
            </a:r>
          </a:p>
          <a:p>
            <a:pPr lvl="0"/>
            <a:r>
              <a:rPr lang="it-IT" dirty="0"/>
              <a:t>Servizio per prenotazioni esami e visite specialistiche (CUP);</a:t>
            </a:r>
          </a:p>
          <a:p>
            <a:pPr lvl="0"/>
            <a:r>
              <a:rPr lang="it-IT" dirty="0"/>
              <a:t>Servizio di guardia medica;</a:t>
            </a:r>
          </a:p>
          <a:p>
            <a:pPr lvl="0"/>
            <a:r>
              <a:rPr lang="it-IT" dirty="0"/>
              <a:t>Ambulatori Lega Tumori: senologico, dermatologico, urologico;</a:t>
            </a:r>
          </a:p>
          <a:p>
            <a:pPr lvl="0"/>
            <a:r>
              <a:rPr lang="it-IT" dirty="0"/>
              <a:t>Screening colon retto</a:t>
            </a:r>
          </a:p>
        </p:txBody>
      </p:sp>
      <p:sp>
        <p:nvSpPr>
          <p:cNvPr id="7" name="Titolo 2">
            <a:extLst>
              <a:ext uri="{FF2B5EF4-FFF2-40B4-BE49-F238E27FC236}">
                <a16:creationId xmlns:a16="http://schemas.microsoft.com/office/drawing/2014/main" id="{1D98018C-120E-4901-A1AF-74F39EE3A557}"/>
              </a:ext>
            </a:extLst>
          </p:cNvPr>
          <p:cNvSpPr txBox="1">
            <a:spLocks/>
          </p:cNvSpPr>
          <p:nvPr/>
        </p:nvSpPr>
        <p:spPr>
          <a:xfrm>
            <a:off x="457200" y="338328"/>
            <a:ext cx="8229600" cy="18665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it-IT" b="1" dirty="0"/>
              <a:t>SERVIZI OFFERTI</a:t>
            </a:r>
            <a:br>
              <a:rPr lang="it-IT" b="1" dirty="0"/>
            </a:br>
            <a:r>
              <a:rPr lang="it-IT" b="1" dirty="0"/>
              <a:t>				2020</a:t>
            </a: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B8989F7A-765E-46CE-A7D1-3FFC901B9529}"/>
              </a:ext>
            </a:extLst>
          </p:cNvPr>
          <p:cNvSpPr txBox="1"/>
          <p:nvPr/>
        </p:nvSpPr>
        <p:spPr>
          <a:xfrm>
            <a:off x="2195736" y="5373216"/>
            <a:ext cx="4752528" cy="8309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2400" dirty="0"/>
              <a:t>Servizi altamente condizionati dalla pandemia Covid-19</a:t>
            </a:r>
          </a:p>
        </p:txBody>
      </p:sp>
    </p:spTree>
    <p:extLst>
      <p:ext uri="{BB962C8B-B14F-4D97-AF65-F5344CB8AC3E}">
        <p14:creationId xmlns:p14="http://schemas.microsoft.com/office/powerpoint/2010/main" val="195474079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nde">
  <a:themeElements>
    <a:clrScheme name="Onde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Onde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nde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48F78D3AC08E31458865DC13040434DF" ma:contentTypeVersion="13" ma:contentTypeDescription="Creare un nuovo documento." ma:contentTypeScope="" ma:versionID="edc5fece2268539033a110cc2343302c">
  <xsd:schema xmlns:xsd="http://www.w3.org/2001/XMLSchema" xmlns:xs="http://www.w3.org/2001/XMLSchema" xmlns:p="http://schemas.microsoft.com/office/2006/metadata/properties" xmlns:ns3="71a2afa8-d4d0-441c-9f0e-a250ccf20d7c" xmlns:ns4="6534c486-db03-409f-8d46-c91704e85564" targetNamespace="http://schemas.microsoft.com/office/2006/metadata/properties" ma:root="true" ma:fieldsID="2bd44e91aaf6f68b4e7d04f884b37eab" ns3:_="" ns4:_="">
    <xsd:import namespace="71a2afa8-d4d0-441c-9f0e-a250ccf20d7c"/>
    <xsd:import namespace="6534c486-db03-409f-8d46-c91704e85564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3:LastSharedByUser" minOccurs="0"/>
                <xsd:element ref="ns3:LastSharedByTime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GenerationTime" minOccurs="0"/>
                <xsd:element ref="ns4:MediaServiceEventHashCode" minOccurs="0"/>
                <xsd:element ref="ns4:MediaServiceOCR" minOccurs="0"/>
                <xsd:element ref="ns4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2afa8-d4d0-441c-9f0e-a250ccf20d7c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Condiviso con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Condiviso con dettagli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Hash suggerimento condivisione" ma:description="" ma:hidden="true" ma:internalName="SharingHintHash" ma:readOnly="true">
      <xsd:simpleType>
        <xsd:restriction base="dms:Text"/>
      </xsd:simpleType>
    </xsd:element>
    <xsd:element name="LastSharedByUser" ma:index="11" nillable="true" ma:displayName="Autore ultima condivisione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2" nillable="true" ma:displayName="Ora ultima condivisione" ma:description="" ma:internalName="LastSharedByTime" ma:readOnly="tru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534c486-db03-409f-8d46-c91704e8556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3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4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5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6" nillable="true" ma:displayName="MediaServiceAutoTags" ma:description="" ma:internalName="MediaServiceAutoTags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i contenuto"/>
        <xsd:element ref="dc:title" minOccurs="0" maxOccurs="1" ma:index="4" ma:displayName="Tito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AD9C5956-B26D-4CE3-8946-8EA7639FD69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2afa8-d4d0-441c-9f0e-a250ccf20d7c"/>
    <ds:schemaRef ds:uri="6534c486-db03-409f-8d46-c91704e8556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3C85962-63AD-4924-9E86-4FFD5BBDF65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B9C962F-6E53-4D7C-8182-7A9BD4ACA231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610</TotalTime>
  <Words>361</Words>
  <Application>Microsoft Office PowerPoint</Application>
  <PresentationFormat>Presentazione su schermo (4:3)</PresentationFormat>
  <Paragraphs>49</Paragraphs>
  <Slides>13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13</vt:i4>
      </vt:variant>
    </vt:vector>
  </HeadingPairs>
  <TitlesOfParts>
    <vt:vector size="17" baseType="lpstr">
      <vt:lpstr>Calibri</vt:lpstr>
      <vt:lpstr>Candara</vt:lpstr>
      <vt:lpstr>Symbol</vt:lpstr>
      <vt:lpstr>Onde</vt:lpstr>
      <vt:lpstr>ASSEMBLEA ANNUALE DEGLI ASSOCIATI</vt:lpstr>
      <vt:lpstr>Ordine del giorno</vt:lpstr>
      <vt:lpstr>DONAZIONI ANNUE     2016-2020</vt:lpstr>
      <vt:lpstr>DONAZIONI PER TIPOLOGIE DI COMPONENTI      2016-2020</vt:lpstr>
      <vt:lpstr>RAPPORTO DONATORI/DONAZIONI     2016-2020</vt:lpstr>
      <vt:lpstr>RAPPORTO DONATORI UOMINI/DONNE     2016-2020</vt:lpstr>
      <vt:lpstr>NUOVI DONATORI     2016-2020</vt:lpstr>
      <vt:lpstr>Presentazione standard di PowerPoint</vt:lpstr>
      <vt:lpstr>Presentazione standard di PowerPoint</vt:lpstr>
      <vt:lpstr>Presentazione standard di PowerPoint</vt:lpstr>
      <vt:lpstr>CONTO ECONOMICO     2019 vs 2020</vt:lpstr>
      <vt:lpstr>STATO PATRIMONIALE     2019 vs 2020</vt:lpstr>
      <vt:lpstr>BILANCIO PREVENTIVO     2021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ASSEMBLEA ANNUALE DEGLI ASSOCIATI</dc:title>
  <dc:creator>Matteo</dc:creator>
  <cp:lastModifiedBy>Allodi Matteo</cp:lastModifiedBy>
  <cp:revision>35</cp:revision>
  <dcterms:created xsi:type="dcterms:W3CDTF">2017-02-22T20:40:09Z</dcterms:created>
  <dcterms:modified xsi:type="dcterms:W3CDTF">2021-03-26T16:33:59Z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0x01010048F78D3AC08E31458865DC13040434DF</vt:lpwstr>
  </property>
</Properties>
</file>